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8" r:id="rId5"/>
    <p:sldMasterId id="2147484016" r:id="rId6"/>
  </p:sldMasterIdLst>
  <p:notesMasterIdLst>
    <p:notesMasterId r:id="rId17"/>
  </p:notesMasterIdLst>
  <p:handoutMasterIdLst>
    <p:handoutMasterId r:id="rId18"/>
  </p:handoutMasterIdLst>
  <p:sldIdLst>
    <p:sldId id="432" r:id="rId7"/>
    <p:sldId id="3237" r:id="rId8"/>
    <p:sldId id="4194" r:id="rId9"/>
    <p:sldId id="4002" r:id="rId10"/>
    <p:sldId id="635" r:id="rId11"/>
    <p:sldId id="4200" r:id="rId12"/>
    <p:sldId id="3485" r:id="rId13"/>
    <p:sldId id="4199" r:id="rId14"/>
    <p:sldId id="4195" r:id="rId15"/>
    <p:sldId id="3229" r:id="rId16"/>
  </p:sldIdLst>
  <p:sldSz cx="9144000" cy="5143500" type="screen16x9"/>
  <p:notesSz cx="7023100" cy="9309100"/>
  <p:defaultTextStyle>
    <a:defPPr>
      <a:defRPr lang="en-US"/>
    </a:defPPr>
    <a:lvl1pPr algn="l" rtl="0" fontAlgn="base">
      <a:spcBef>
        <a:spcPct val="0"/>
      </a:spcBef>
      <a:spcAft>
        <a:spcPct val="0"/>
      </a:spcAft>
      <a:defRPr kern="1200">
        <a:solidFill>
          <a:schemeClr val="tx1"/>
        </a:solidFill>
        <a:latin typeface="+mn-lt"/>
        <a:ea typeface="+mn-ea"/>
        <a:cs typeface="+mn-cs"/>
      </a:defRPr>
    </a:lvl1pPr>
    <a:lvl2pPr marL="456835" algn="l" rtl="0" fontAlgn="base">
      <a:spcBef>
        <a:spcPct val="0"/>
      </a:spcBef>
      <a:spcAft>
        <a:spcPct val="0"/>
      </a:spcAft>
      <a:defRPr kern="1200">
        <a:solidFill>
          <a:schemeClr val="tx1"/>
        </a:solidFill>
        <a:latin typeface="+mn-lt"/>
        <a:ea typeface="+mn-ea"/>
        <a:cs typeface="+mn-cs"/>
      </a:defRPr>
    </a:lvl2pPr>
    <a:lvl3pPr marL="913670" algn="l" rtl="0" fontAlgn="base">
      <a:spcBef>
        <a:spcPct val="0"/>
      </a:spcBef>
      <a:spcAft>
        <a:spcPct val="0"/>
      </a:spcAft>
      <a:defRPr kern="1200">
        <a:solidFill>
          <a:schemeClr val="tx1"/>
        </a:solidFill>
        <a:latin typeface="+mn-lt"/>
        <a:ea typeface="+mn-ea"/>
        <a:cs typeface="+mn-cs"/>
      </a:defRPr>
    </a:lvl3pPr>
    <a:lvl4pPr marL="1370505" algn="l" rtl="0" fontAlgn="base">
      <a:spcBef>
        <a:spcPct val="0"/>
      </a:spcBef>
      <a:spcAft>
        <a:spcPct val="0"/>
      </a:spcAft>
      <a:defRPr kern="1200">
        <a:solidFill>
          <a:schemeClr val="tx1"/>
        </a:solidFill>
        <a:latin typeface="+mn-lt"/>
        <a:ea typeface="+mn-ea"/>
        <a:cs typeface="+mn-cs"/>
      </a:defRPr>
    </a:lvl4pPr>
    <a:lvl5pPr marL="1827336" algn="l" rtl="0" fontAlgn="base">
      <a:spcBef>
        <a:spcPct val="0"/>
      </a:spcBef>
      <a:spcAft>
        <a:spcPct val="0"/>
      </a:spcAft>
      <a:defRPr kern="1200">
        <a:solidFill>
          <a:schemeClr val="tx1"/>
        </a:solidFill>
        <a:latin typeface="+mn-lt"/>
        <a:ea typeface="+mn-ea"/>
        <a:cs typeface="+mn-cs"/>
      </a:defRPr>
    </a:lvl5pPr>
    <a:lvl6pPr marL="2284166" algn="l" defTabSz="913670" rtl="0" eaLnBrk="1" latinLnBrk="0" hangingPunct="1">
      <a:defRPr kern="1200">
        <a:solidFill>
          <a:schemeClr val="tx1"/>
        </a:solidFill>
        <a:latin typeface="+mn-lt"/>
        <a:ea typeface="+mn-ea"/>
        <a:cs typeface="+mn-cs"/>
      </a:defRPr>
    </a:lvl6pPr>
    <a:lvl7pPr marL="2741009" algn="l" defTabSz="913670" rtl="0" eaLnBrk="1" latinLnBrk="0" hangingPunct="1">
      <a:defRPr kern="1200">
        <a:solidFill>
          <a:schemeClr val="tx1"/>
        </a:solidFill>
        <a:latin typeface="+mn-lt"/>
        <a:ea typeface="+mn-ea"/>
        <a:cs typeface="+mn-cs"/>
      </a:defRPr>
    </a:lvl7pPr>
    <a:lvl8pPr marL="3197838" algn="l" defTabSz="913670" rtl="0" eaLnBrk="1" latinLnBrk="0" hangingPunct="1">
      <a:defRPr kern="1200">
        <a:solidFill>
          <a:schemeClr val="tx1"/>
        </a:solidFill>
        <a:latin typeface="+mn-lt"/>
        <a:ea typeface="+mn-ea"/>
        <a:cs typeface="+mn-cs"/>
      </a:defRPr>
    </a:lvl8pPr>
    <a:lvl9pPr marL="3654669" algn="l" defTabSz="913670" rtl="0" eaLnBrk="1" latinLnBrk="0" hangingPunct="1">
      <a:defRPr kern="1200">
        <a:solidFill>
          <a:schemeClr val="tx1"/>
        </a:solidFill>
        <a:latin typeface="+mn-lt"/>
        <a:ea typeface="+mn-ea"/>
        <a:cs typeface="+mn-cs"/>
      </a:defRPr>
    </a:lvl9pPr>
  </p:defaultTextStyle>
  <p:extLst>
    <p:ext uri="{521415D9-36F7-43E2-AB2F-B90AF26B5E84}">
      <p14:sectionLst xmlns:p14="http://schemas.microsoft.com/office/powerpoint/2010/main">
        <p14:section name="Apptio Executive Overview" id="{7B06A4A1-4512-4A44-8387-B60367030400}">
          <p14:sldIdLst>
            <p14:sldId id="432"/>
            <p14:sldId id="3237"/>
            <p14:sldId id="4194"/>
            <p14:sldId id="4002"/>
            <p14:sldId id="635"/>
            <p14:sldId id="4200"/>
            <p14:sldId id="3485"/>
            <p14:sldId id="4199"/>
            <p14:sldId id="4195"/>
            <p14:sldId id="3229"/>
          </p14:sldIdLst>
        </p14:section>
      </p14:sectionLst>
    </p:ext>
    <p:ext uri="{EFAFB233-063F-42B5-8137-9DF3F51BA10A}">
      <p15:sldGuideLst xmlns:p15="http://schemas.microsoft.com/office/powerpoint/2012/main">
        <p15:guide id="1" orient="horz" pos="272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 Young (Zum Communications)" initials="JY(C" lastIdx="1" clrIdx="0"/>
  <p:cmAuthor id="1" name="Emily Farthing" initials="EF" lastIdx="1" clrIdx="1">
    <p:extLst>
      <p:ext uri="{19B8F6BF-5375-455C-9EA6-DF929625EA0E}">
        <p15:presenceInfo xmlns:p15="http://schemas.microsoft.com/office/powerpoint/2012/main" userId="S::efarthing@apptio.com::86e82043-0855-42d1-8357-dc6fbd012c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C45"/>
    <a:srgbClr val="FFFFFF"/>
    <a:srgbClr val="000000"/>
    <a:srgbClr val="10395E"/>
    <a:srgbClr val="FA652B"/>
    <a:srgbClr val="E8E8E8"/>
    <a:srgbClr val="01395E"/>
    <a:srgbClr val="7AC7CF"/>
    <a:srgbClr val="A4A5A9"/>
    <a:srgbClr val="CFD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ECAA1F-DC89-457B-9A79-E38BBD75BB04}" v="134" dt="2020-06-01T15:26:58.671"/>
  </p1510:revLst>
</p1510:revInfo>
</file>

<file path=ppt/tableStyles.xml><?xml version="1.0" encoding="utf-8"?>
<a:tblStyleLst xmlns:a="http://schemas.openxmlformats.org/drawingml/2006/main" def="{416A639A-1315-4925-A9F9-0ACB125E9685}">
  <a:tblStyle styleId="{B482DE17-1FC4-41D7-B2E8-05BAB7828703}" styleName="Apptio Light Header">
    <a:tblBg>
      <a:effect>
        <a:effectLst/>
      </a:effect>
    </a:tblBg>
    <a:wholeTbl>
      <a:tcTxStyle b="off" i="off">
        <a:fontRef idx="minor"/>
        <a:schemeClr val="dk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solidFill>
            <a:schemeClr val="accent2">
              <a:alpha val="10000"/>
            </a:schemeClr>
          </a:solidFill>
        </a:fill>
      </a:tcStyle>
    </a:band1H>
    <a:band2H>
      <a:tcTxStyle b="off" i="off">
        <a:fontRef idx="minor"/>
        <a:schemeClr val="tx1"/>
      </a:tcTxStyle>
      <a:tcStyle>
        <a:tcBdr/>
        <a:fill>
          <a:noFill/>
        </a:fill>
      </a:tcStyle>
    </a:band2H>
    <a:firstCol>
      <a:tcTxStyle b="on" i="off">
        <a:fontRef idx="minor"/>
        <a:schemeClr val="bg1"/>
      </a:tcTxStyle>
      <a:tcStyle>
        <a:tcBdr/>
        <a:fill>
          <a:solidFill>
            <a:schemeClr val="tx1"/>
          </a:solidFill>
        </a:fill>
      </a:tcStyle>
    </a:firstCol>
    <a:lastRow>
      <a:tcTxStyle b="off" i="off">
        <a:fontRef idx="minor"/>
        <a:schemeClr val="lt2"/>
      </a:tcTxStyle>
      <a:tcStyle>
        <a:tcBdr>
          <a:left>
            <a:ln>
              <a:noFill/>
            </a:ln>
          </a:left>
          <a:right>
            <a:ln>
              <a:noFill/>
            </a:ln>
          </a:right>
          <a:top>
            <a:ln w="38100" cap="flat" cmpd="sng" algn="ctr">
              <a:solidFill>
                <a:schemeClr val="accent1"/>
              </a:solidFill>
              <a:prstDash val="solid"/>
            </a:ln>
          </a:top>
          <a:bottom>
            <a:ln>
              <a:noFill/>
            </a:ln>
          </a:bottom>
          <a:insideH>
            <a:ln>
              <a:noFill/>
            </a:ln>
          </a:insideH>
          <a:insideV>
            <a:ln>
              <a:noFill/>
            </a:ln>
          </a:insideV>
          <a:tl2br>
            <a:ln>
              <a:noFill/>
            </a:ln>
          </a:tl2br>
          <a:tr2bl>
            <a:ln>
              <a:noFill/>
            </a:ln>
          </a:tr2bl>
        </a:tcBdr>
        <a:fill>
          <a:noFill/>
        </a:fill>
      </a:tcStyle>
    </a:lastRow>
    <a:firstRow>
      <a:tcTxStyle b="on" i="off">
        <a:fontRef idx="major"/>
        <a:schemeClr val="tx1"/>
      </a:tcTxStyle>
      <a:tcStyle>
        <a:tcBdr/>
        <a:fill>
          <a:solidFill>
            <a:schemeClr val="bg1"/>
          </a:solidFill>
        </a:fill>
      </a:tcStyle>
    </a:firstRow>
  </a:tblStyle>
  <a:tblStyle styleId="{416A639A-1315-4925-A9F9-0ACB125E9685}" styleName="Apptio Dark Header">
    <a:tblBg>
      <a:effect>
        <a:effectLst/>
      </a:effect>
    </a:tblBg>
    <a:wholeTbl>
      <a:tcTxStyle b="off" i="off">
        <a:fontRef idx="minor"/>
        <a:schemeClr val="dk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solidFill>
            <a:schemeClr val="accent2">
              <a:alpha val="10000"/>
            </a:schemeClr>
          </a:solidFill>
        </a:fill>
      </a:tcStyle>
    </a:band1H>
    <a:band2H>
      <a:tcTxStyle b="off" i="off">
        <a:fontRef idx="minor"/>
        <a:schemeClr val="tx1"/>
      </a:tcTxStyle>
      <a:tcStyle>
        <a:tcBdr/>
        <a:fill>
          <a:noFill/>
        </a:fill>
      </a:tcStyle>
    </a:band2H>
    <a:firstCol>
      <a:tcTxStyle b="on" i="off">
        <a:fontRef idx="minor"/>
        <a:schemeClr val="bg1"/>
      </a:tcTxStyle>
      <a:tcStyle>
        <a:tcBdr/>
        <a:fill>
          <a:solidFill>
            <a:schemeClr val="tx1"/>
          </a:solidFill>
        </a:fill>
      </a:tcStyle>
    </a:firstCol>
    <a:lastRow>
      <a:tcTxStyle b="off" i="off">
        <a:fontRef idx="minor"/>
        <a:schemeClr val="lt2"/>
      </a:tcTxStyle>
      <a:tcStyle>
        <a:tcBdr>
          <a:left>
            <a:ln>
              <a:noFill/>
            </a:ln>
          </a:left>
          <a:right>
            <a:ln>
              <a:noFill/>
            </a:ln>
          </a:right>
          <a:top>
            <a:ln w="38100" cap="flat" cmpd="sng" algn="ctr">
              <a:solidFill>
                <a:schemeClr val="accent1"/>
              </a:solidFill>
              <a:prstDash val="solid"/>
            </a:ln>
          </a:top>
          <a:bottom>
            <a:ln>
              <a:noFill/>
            </a:ln>
          </a:bottom>
          <a:insideH>
            <a:ln>
              <a:noFill/>
            </a:ln>
          </a:insideH>
          <a:insideV>
            <a:ln>
              <a:noFill/>
            </a:ln>
          </a:insideV>
          <a:tl2br>
            <a:ln>
              <a:noFill/>
            </a:ln>
          </a:tl2br>
          <a:tr2bl>
            <a:ln>
              <a:noFill/>
            </a:ln>
          </a:tr2bl>
        </a:tcBdr>
        <a:fill>
          <a:noFill/>
        </a:fill>
      </a:tcStyle>
    </a:lastRow>
    <a:firstRow>
      <a:tcTxStyle b="on" i="off">
        <a:fontRef idx="major"/>
        <a:schemeClr val="bg1"/>
      </a:tcTxStyle>
      <a:tcStyle>
        <a:tcBdr/>
        <a:fill>
          <a:solidFill>
            <a:schemeClr val="tx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97"/>
    <p:restoredTop sz="82661" autoAdjust="0"/>
  </p:normalViewPr>
  <p:slideViewPr>
    <p:cSldViewPr snapToGrid="0">
      <p:cViewPr varScale="1">
        <p:scale>
          <a:sx n="94" d="100"/>
          <a:sy n="94" d="100"/>
        </p:scale>
        <p:origin x="1349" y="82"/>
      </p:cViewPr>
      <p:guideLst>
        <p:guide orient="horz" pos="2724"/>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5616" y="20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Martin-Riddle" userId="fb8ef1c5-83d6-458b-8675-78f595478732" providerId="ADAL" clId="{36ECAA1F-DC89-457B-9A79-E38BBD75BB04}"/>
    <pc:docChg chg="custSel modSld">
      <pc:chgData name="Katie Martin-Riddle" userId="fb8ef1c5-83d6-458b-8675-78f595478732" providerId="ADAL" clId="{36ECAA1F-DC89-457B-9A79-E38BBD75BB04}" dt="2020-06-01T15:26:34.788" v="130" actId="20577"/>
      <pc:docMkLst>
        <pc:docMk/>
      </pc:docMkLst>
      <pc:sldChg chg="modSp">
        <pc:chgData name="Katie Martin-Riddle" userId="fb8ef1c5-83d6-458b-8675-78f595478732" providerId="ADAL" clId="{36ECAA1F-DC89-457B-9A79-E38BBD75BB04}" dt="2020-06-01T13:03:25.826" v="34" actId="20577"/>
        <pc:sldMkLst>
          <pc:docMk/>
          <pc:sldMk cId="3510806547" sldId="3485"/>
        </pc:sldMkLst>
        <pc:graphicFrameChg chg="modGraphic">
          <ac:chgData name="Katie Martin-Riddle" userId="fb8ef1c5-83d6-458b-8675-78f595478732" providerId="ADAL" clId="{36ECAA1F-DC89-457B-9A79-E38BBD75BB04}" dt="2020-06-01T13:03:25.826" v="34" actId="20577"/>
          <ac:graphicFrameMkLst>
            <pc:docMk/>
            <pc:sldMk cId="3510806547" sldId="3485"/>
            <ac:graphicFrameMk id="5" creationId="{00000000-0000-0000-0000-000000000000}"/>
          </ac:graphicFrameMkLst>
        </pc:graphicFrameChg>
      </pc:sldChg>
      <pc:sldChg chg="modSp">
        <pc:chgData name="Katie Martin-Riddle" userId="fb8ef1c5-83d6-458b-8675-78f595478732" providerId="ADAL" clId="{36ECAA1F-DC89-457B-9A79-E38BBD75BB04}" dt="2020-06-01T15:26:34.788" v="130" actId="20577"/>
        <pc:sldMkLst>
          <pc:docMk/>
          <pc:sldMk cId="2314246436" sldId="4199"/>
        </pc:sldMkLst>
        <pc:spChg chg="mod">
          <ac:chgData name="Katie Martin-Riddle" userId="fb8ef1c5-83d6-458b-8675-78f595478732" providerId="ADAL" clId="{36ECAA1F-DC89-457B-9A79-E38BBD75BB04}" dt="2020-06-01T15:26:34.788" v="130" actId="20577"/>
          <ac:spMkLst>
            <pc:docMk/>
            <pc:sldMk cId="2314246436" sldId="4199"/>
            <ac:spMk id="3" creationId="{5D0857B9-2602-40AC-B15A-C445FEBD19C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929" cy="465616"/>
          </a:xfrm>
          <a:prstGeom prst="rect">
            <a:avLst/>
          </a:prstGeom>
        </p:spPr>
        <p:txBody>
          <a:bodyPr vert="horz" lIns="92126" tIns="46063" rIns="92126" bIns="4606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7572" y="0"/>
            <a:ext cx="3043929" cy="465616"/>
          </a:xfrm>
          <a:prstGeom prst="rect">
            <a:avLst/>
          </a:prstGeom>
        </p:spPr>
        <p:txBody>
          <a:bodyPr vert="horz" wrap="square" lIns="92126" tIns="46063" rIns="92126" bIns="46063" numCol="1" anchor="t" anchorCtr="0" compatLnSpc="1">
            <a:prstTxWarp prst="textNoShape">
              <a:avLst/>
            </a:prstTxWarp>
          </a:bodyPr>
          <a:lstStyle>
            <a:lvl1pPr algn="r">
              <a:defRPr sz="1200">
                <a:latin typeface="Calibri" pitchFamily="34" charset="0"/>
              </a:defRPr>
            </a:lvl1pPr>
          </a:lstStyle>
          <a:p>
            <a:pPr>
              <a:defRPr/>
            </a:pPr>
            <a:fld id="{2A52147A-CD42-488D-9276-5A9ED7C5857D}" type="datetimeFigureOut">
              <a:rPr lang="en-US" altLang="en-US"/>
              <a:pPr>
                <a:defRPr/>
              </a:pPr>
              <a:t>6/1/2020</a:t>
            </a:fld>
            <a:endParaRPr lang="en-US" altLang="en-US"/>
          </a:p>
        </p:txBody>
      </p:sp>
      <p:sp>
        <p:nvSpPr>
          <p:cNvPr id="4" name="Footer Placeholder 3"/>
          <p:cNvSpPr>
            <a:spLocks noGrp="1"/>
          </p:cNvSpPr>
          <p:nvPr>
            <p:ph type="ftr" sz="quarter" idx="2"/>
          </p:nvPr>
        </p:nvSpPr>
        <p:spPr>
          <a:xfrm>
            <a:off x="0" y="8841885"/>
            <a:ext cx="3043929" cy="465616"/>
          </a:xfrm>
          <a:prstGeom prst="rect">
            <a:avLst/>
          </a:prstGeom>
        </p:spPr>
        <p:txBody>
          <a:bodyPr vert="horz" lIns="92126" tIns="46063" rIns="92126" bIns="4606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7572" y="8841885"/>
            <a:ext cx="3043929" cy="465616"/>
          </a:xfrm>
          <a:prstGeom prst="rect">
            <a:avLst/>
          </a:prstGeom>
        </p:spPr>
        <p:txBody>
          <a:bodyPr vert="horz" wrap="square" lIns="92126" tIns="46063" rIns="92126" bIns="46063" numCol="1" anchor="b" anchorCtr="0" compatLnSpc="1">
            <a:prstTxWarp prst="textNoShape">
              <a:avLst/>
            </a:prstTxWarp>
          </a:bodyPr>
          <a:lstStyle>
            <a:lvl1pPr algn="r">
              <a:defRPr sz="1200">
                <a:latin typeface="Calibri" pitchFamily="34" charset="0"/>
              </a:defRPr>
            </a:lvl1pPr>
          </a:lstStyle>
          <a:p>
            <a:pPr>
              <a:defRPr/>
            </a:pPr>
            <a:fld id="{30881E5B-5E8C-42C5-A155-152F4DF9EC1A}" type="slidenum">
              <a:rPr lang="en-US" altLang="en-US"/>
              <a:pPr>
                <a:defRPr/>
              </a:pPr>
              <a:t>‹#›</a:t>
            </a:fld>
            <a:endParaRPr lang="en-US" altLang="en-US"/>
          </a:p>
        </p:txBody>
      </p:sp>
    </p:spTree>
    <p:extLst>
      <p:ext uri="{BB962C8B-B14F-4D97-AF65-F5344CB8AC3E}">
        <p14:creationId xmlns:p14="http://schemas.microsoft.com/office/powerpoint/2010/main" val="1093063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929" cy="467215"/>
          </a:xfrm>
          <a:prstGeom prst="rect">
            <a:avLst/>
          </a:prstGeom>
        </p:spPr>
        <p:txBody>
          <a:bodyPr vert="horz" lIns="93315" tIns="46657" rIns="93315" bIns="46657"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7572" y="0"/>
            <a:ext cx="3043929" cy="467215"/>
          </a:xfrm>
          <a:prstGeom prst="rect">
            <a:avLst/>
          </a:prstGeom>
        </p:spPr>
        <p:txBody>
          <a:bodyPr vert="horz" wrap="square" lIns="93315" tIns="46657" rIns="93315" bIns="46657" numCol="1" anchor="t" anchorCtr="0" compatLnSpc="1">
            <a:prstTxWarp prst="textNoShape">
              <a:avLst/>
            </a:prstTxWarp>
          </a:bodyPr>
          <a:lstStyle>
            <a:lvl1pPr algn="r">
              <a:defRPr sz="1200">
                <a:latin typeface="Calibri" pitchFamily="34" charset="0"/>
              </a:defRPr>
            </a:lvl1pPr>
          </a:lstStyle>
          <a:p>
            <a:pPr>
              <a:defRPr/>
            </a:pPr>
            <a:fld id="{AF45C94E-D0D1-4A10-8044-193E96A09458}" type="datetimeFigureOut">
              <a:rPr lang="en-US" altLang="en-US"/>
              <a:pPr>
                <a:defRPr/>
              </a:pPr>
              <a:t>6/1/2020</a:t>
            </a:fld>
            <a:endParaRPr lang="en-US" alt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5" tIns="46657" rIns="93315" bIns="46657" rtlCol="0" anchor="ctr"/>
          <a:lstStyle/>
          <a:p>
            <a:pPr lvl="0"/>
            <a:endParaRPr lang="en-US" noProof="0"/>
          </a:p>
        </p:txBody>
      </p:sp>
      <p:sp>
        <p:nvSpPr>
          <p:cNvPr id="5" name="Notes Placeholder 4"/>
          <p:cNvSpPr>
            <a:spLocks noGrp="1"/>
          </p:cNvSpPr>
          <p:nvPr>
            <p:ph type="body" sz="quarter" idx="3"/>
          </p:nvPr>
        </p:nvSpPr>
        <p:spPr>
          <a:xfrm>
            <a:off x="701831" y="4480145"/>
            <a:ext cx="5619438" cy="3665719"/>
          </a:xfrm>
          <a:prstGeom prst="rect">
            <a:avLst/>
          </a:prstGeom>
        </p:spPr>
        <p:txBody>
          <a:bodyPr vert="horz" lIns="93315" tIns="46657" rIns="93315" bIns="4665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1885"/>
            <a:ext cx="3043929" cy="467215"/>
          </a:xfrm>
          <a:prstGeom prst="rect">
            <a:avLst/>
          </a:prstGeom>
        </p:spPr>
        <p:txBody>
          <a:bodyPr vert="horz" lIns="93315" tIns="46657" rIns="93315" bIns="4665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7572" y="8841885"/>
            <a:ext cx="3043929" cy="467215"/>
          </a:xfrm>
          <a:prstGeom prst="rect">
            <a:avLst/>
          </a:prstGeom>
        </p:spPr>
        <p:txBody>
          <a:bodyPr vert="horz" wrap="square" lIns="93315" tIns="46657" rIns="93315" bIns="46657" numCol="1" anchor="b" anchorCtr="0" compatLnSpc="1">
            <a:prstTxWarp prst="textNoShape">
              <a:avLst/>
            </a:prstTxWarp>
          </a:bodyPr>
          <a:lstStyle>
            <a:lvl1pPr algn="r">
              <a:defRPr sz="1200">
                <a:latin typeface="Calibri" pitchFamily="34" charset="0"/>
              </a:defRPr>
            </a:lvl1pPr>
          </a:lstStyle>
          <a:p>
            <a:pPr>
              <a:defRPr/>
            </a:pPr>
            <a:fld id="{FF94B2D0-6B4C-48CF-97F2-D65075F67B53}" type="slidenum">
              <a:rPr lang="en-US" altLang="en-US"/>
              <a:pPr>
                <a:defRPr/>
              </a:pPr>
              <a:t>‹#›</a:t>
            </a:fld>
            <a:endParaRPr lang="en-US" altLang="en-US"/>
          </a:p>
        </p:txBody>
      </p:sp>
    </p:spTree>
    <p:extLst>
      <p:ext uri="{BB962C8B-B14F-4D97-AF65-F5344CB8AC3E}">
        <p14:creationId xmlns:p14="http://schemas.microsoft.com/office/powerpoint/2010/main" val="37851916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6835" algn="l" rtl="0" eaLnBrk="0" fontAlgn="base" hangingPunct="0">
      <a:spcBef>
        <a:spcPct val="30000"/>
      </a:spcBef>
      <a:spcAft>
        <a:spcPct val="0"/>
      </a:spcAft>
      <a:defRPr sz="1200" kern="1200">
        <a:solidFill>
          <a:schemeClr val="tx1"/>
        </a:solidFill>
        <a:latin typeface="+mn-lt"/>
        <a:ea typeface="+mn-ea"/>
        <a:cs typeface="+mn-cs"/>
      </a:defRPr>
    </a:lvl2pPr>
    <a:lvl3pPr marL="913670" algn="l" rtl="0" eaLnBrk="0" fontAlgn="base" hangingPunct="0">
      <a:spcBef>
        <a:spcPct val="30000"/>
      </a:spcBef>
      <a:spcAft>
        <a:spcPct val="0"/>
      </a:spcAft>
      <a:defRPr sz="1200" kern="1200">
        <a:solidFill>
          <a:schemeClr val="tx1"/>
        </a:solidFill>
        <a:latin typeface="+mn-lt"/>
        <a:ea typeface="+mn-ea"/>
        <a:cs typeface="+mn-cs"/>
      </a:defRPr>
    </a:lvl3pPr>
    <a:lvl4pPr marL="1370505" algn="l" rtl="0" eaLnBrk="0" fontAlgn="base" hangingPunct="0">
      <a:spcBef>
        <a:spcPct val="30000"/>
      </a:spcBef>
      <a:spcAft>
        <a:spcPct val="0"/>
      </a:spcAft>
      <a:defRPr sz="1200" kern="1200">
        <a:solidFill>
          <a:schemeClr val="tx1"/>
        </a:solidFill>
        <a:latin typeface="+mn-lt"/>
        <a:ea typeface="+mn-ea"/>
        <a:cs typeface="+mn-cs"/>
      </a:defRPr>
    </a:lvl4pPr>
    <a:lvl5pPr marL="1827336" algn="l" rtl="0" eaLnBrk="0" fontAlgn="base" hangingPunct="0">
      <a:spcBef>
        <a:spcPct val="30000"/>
      </a:spcBef>
      <a:spcAft>
        <a:spcPct val="0"/>
      </a:spcAft>
      <a:defRPr sz="1200" kern="1200">
        <a:solidFill>
          <a:schemeClr val="tx1"/>
        </a:solidFill>
        <a:latin typeface="+mn-lt"/>
        <a:ea typeface="+mn-ea"/>
        <a:cs typeface="+mn-cs"/>
      </a:defRPr>
    </a:lvl5pPr>
    <a:lvl6pPr marL="2284166" algn="l" defTabSz="913670" rtl="0" eaLnBrk="1" latinLnBrk="0" hangingPunct="1">
      <a:defRPr sz="1200" kern="1200">
        <a:solidFill>
          <a:schemeClr val="tx1"/>
        </a:solidFill>
        <a:latin typeface="+mn-lt"/>
        <a:ea typeface="+mn-ea"/>
        <a:cs typeface="+mn-cs"/>
      </a:defRPr>
    </a:lvl6pPr>
    <a:lvl7pPr marL="2741009" algn="l" defTabSz="913670" rtl="0" eaLnBrk="1" latinLnBrk="0" hangingPunct="1">
      <a:defRPr sz="1200" kern="1200">
        <a:solidFill>
          <a:schemeClr val="tx1"/>
        </a:solidFill>
        <a:latin typeface="+mn-lt"/>
        <a:ea typeface="+mn-ea"/>
        <a:cs typeface="+mn-cs"/>
      </a:defRPr>
    </a:lvl7pPr>
    <a:lvl8pPr marL="3197838" algn="l" defTabSz="913670" rtl="0" eaLnBrk="1" latinLnBrk="0" hangingPunct="1">
      <a:defRPr sz="1200" kern="1200">
        <a:solidFill>
          <a:schemeClr val="tx1"/>
        </a:solidFill>
        <a:latin typeface="+mn-lt"/>
        <a:ea typeface="+mn-ea"/>
        <a:cs typeface="+mn-cs"/>
      </a:defRPr>
    </a:lvl8pPr>
    <a:lvl9pPr marL="3654669" algn="l" defTabSz="9136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“Thank you for joining today’s CSM Live on _____________________. My name is ________ and I’m a ______________ based out of  ________________. CSM Live is a webinar series hosted by your Apptio CSM team where we talk about your commonly asked questions, your ideas, and suggestions, as well as our best practices, to ensure you are maximizing the value from Apptio and Technology Business Management. Before we dive in, let’s cover a few housekeeping items: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 have muted everyone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session is recorded and will be posted on the CSM Live channel, along with the </a:t>
            </a:r>
            <a:r>
              <a:rPr lang="en-US" sz="1200" kern="1200" dirty="0" err="1">
                <a:solidFill>
                  <a:schemeClr val="tx1"/>
                </a:solidFill>
                <a:effectLst/>
                <a:latin typeface="+mn-lt"/>
                <a:ea typeface="+mn-ea"/>
                <a:cs typeface="+mn-cs"/>
              </a:rPr>
              <a:t>Powerpoint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you have a question, post in the chat and will address at the end</a:t>
            </a:r>
          </a:p>
          <a:p>
            <a:pPr marL="0" lvl="0" indent="0">
              <a:buFont typeface="Arial" panose="020B0604020202020204" pitchFamily="34" charset="0"/>
              <a:buNone/>
            </a:pPr>
            <a:r>
              <a:rPr lang="en-US" sz="1200" kern="1200" dirty="0">
                <a:solidFill>
                  <a:schemeClr val="tx1"/>
                </a:solidFill>
                <a:effectLst/>
                <a:latin typeface="+mn-lt"/>
                <a:ea typeface="+mn-ea"/>
                <a:cs typeface="+mn-cs"/>
              </a:rPr>
              <a:t>Now on to the agenda”</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F94B2D0-6B4C-48CF-97F2-D65075F67B5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197858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9452759-DC2A-42C5-B33D-58409F7507DE}" type="slidenum">
              <a:rPr lang="en-US" smtClean="0"/>
              <a:t>10</a:t>
            </a:fld>
            <a:endParaRPr lang="en-US"/>
          </a:p>
        </p:txBody>
      </p:sp>
    </p:spTree>
    <p:extLst>
      <p:ext uri="{BB962C8B-B14F-4D97-AF65-F5344CB8AC3E}">
        <p14:creationId xmlns:p14="http://schemas.microsoft.com/office/powerpoint/2010/main" val="3032107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0EEF98-11E6-4E26-896C-9E3673A6FD46}" type="slidenum">
              <a:rPr lang="en-US" smtClean="0"/>
              <a:t>2</a:t>
            </a:fld>
            <a:endParaRPr lang="en-US"/>
          </a:p>
        </p:txBody>
      </p:sp>
    </p:spTree>
    <p:extLst>
      <p:ext uri="{BB962C8B-B14F-4D97-AF65-F5344CB8AC3E}">
        <p14:creationId xmlns:p14="http://schemas.microsoft.com/office/powerpoint/2010/main" val="3593387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3</a:t>
            </a:fld>
            <a:endParaRPr lang="en-US" altLang="en-US"/>
          </a:p>
        </p:txBody>
      </p:sp>
    </p:spTree>
    <p:extLst>
      <p:ext uri="{BB962C8B-B14F-4D97-AF65-F5344CB8AC3E}">
        <p14:creationId xmlns:p14="http://schemas.microsoft.com/office/powerpoint/2010/main" val="280527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2AAE4D-9195-4D71-BC7B-80ECC0BCE46C}" type="slidenum">
              <a:rPr lang="en-US" smtClean="0"/>
              <a:t>4</a:t>
            </a:fld>
            <a:endParaRPr lang="en-US"/>
          </a:p>
        </p:txBody>
      </p:sp>
    </p:spTree>
    <p:extLst>
      <p:ext uri="{BB962C8B-B14F-4D97-AF65-F5344CB8AC3E}">
        <p14:creationId xmlns:p14="http://schemas.microsoft.com/office/powerpoint/2010/main" val="151166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2AAE4D-9195-4D71-BC7B-80ECC0BCE46C}" type="slidenum">
              <a:rPr lang="en-US" smtClean="0"/>
              <a:t>5</a:t>
            </a:fld>
            <a:endParaRPr lang="en-US"/>
          </a:p>
        </p:txBody>
      </p:sp>
    </p:spTree>
    <p:extLst>
      <p:ext uri="{BB962C8B-B14F-4D97-AF65-F5344CB8AC3E}">
        <p14:creationId xmlns:p14="http://schemas.microsoft.com/office/powerpoint/2010/main" val="1452378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6</a:t>
            </a:fld>
            <a:endParaRPr lang="en-US" altLang="en-US"/>
          </a:p>
        </p:txBody>
      </p:sp>
    </p:spTree>
    <p:extLst>
      <p:ext uri="{BB962C8B-B14F-4D97-AF65-F5344CB8AC3E}">
        <p14:creationId xmlns:p14="http://schemas.microsoft.com/office/powerpoint/2010/main" val="1549239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feedback with stakeholders</a:t>
            </a:r>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7</a:t>
            </a:fld>
            <a:endParaRPr lang="en-US" altLang="en-US"/>
          </a:p>
        </p:txBody>
      </p:sp>
    </p:spTree>
    <p:extLst>
      <p:ext uri="{BB962C8B-B14F-4D97-AF65-F5344CB8AC3E}">
        <p14:creationId xmlns:p14="http://schemas.microsoft.com/office/powerpoint/2010/main" val="2971994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new feature sessions can be in person and done by the TBMO or you can send them links to pre-recorded CSM Live sessions or demos from TBM Connect.</a:t>
            </a:r>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8</a:t>
            </a:fld>
            <a:endParaRPr lang="en-US" altLang="en-US"/>
          </a:p>
        </p:txBody>
      </p:sp>
    </p:spTree>
    <p:extLst>
      <p:ext uri="{BB962C8B-B14F-4D97-AF65-F5344CB8AC3E}">
        <p14:creationId xmlns:p14="http://schemas.microsoft.com/office/powerpoint/2010/main" val="3704197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“We’ve come to the end of the session and are now happy to take any questions – please either come off mute and ask your question or send it through the chat.”</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“Thank you for joining this CSM Live session on _________________.  We want to hear from you on ideas for future topics.  We posted a discussion on the CSM Live group page for you to share your ideas for future CSM Live topics, which you can get to by clicking the link in the </a:t>
            </a:r>
            <a:r>
              <a:rPr lang="en-US" sz="1200" kern="1200" dirty="0" err="1">
                <a:solidFill>
                  <a:schemeClr val="tx1"/>
                </a:solidFill>
                <a:effectLst/>
                <a:latin typeface="+mn-lt"/>
                <a:ea typeface="+mn-ea"/>
                <a:cs typeface="+mn-cs"/>
              </a:rPr>
              <a:t>powerpoint</a:t>
            </a:r>
            <a:r>
              <a:rPr lang="en-US" sz="1200" kern="1200" dirty="0">
                <a:solidFill>
                  <a:schemeClr val="tx1"/>
                </a:solidFill>
                <a:effectLst/>
                <a:latin typeface="+mn-lt"/>
                <a:ea typeface="+mn-ea"/>
                <a:cs typeface="+mn-cs"/>
              </a:rPr>
              <a:t>. Please also remember to follow the page or visit it periodically to view upcoming events. I will be posting the slide deck and the recording in the next day or two.  Please reach out to your CSM with follow-up questions. Hope you have a great rest of your day!”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9452759-DC2A-42C5-B33D-58409F7507DE}" type="slidenum">
              <a:rPr lang="en-US" smtClean="0"/>
              <a:t>9</a:t>
            </a:fld>
            <a:endParaRPr lang="en-US"/>
          </a:p>
        </p:txBody>
      </p:sp>
    </p:spTree>
    <p:extLst>
      <p:ext uri="{BB962C8B-B14F-4D97-AF65-F5344CB8AC3E}">
        <p14:creationId xmlns:p14="http://schemas.microsoft.com/office/powerpoint/2010/main" val="197114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1" y="914400"/>
            <a:ext cx="8229602" cy="37147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973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16"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7260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21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randing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5570" y="2219244"/>
            <a:ext cx="8592861" cy="615456"/>
          </a:xfrm>
        </p:spPr>
        <p:txBody>
          <a:bodyPr wrap="square" anchor="ctr" anchorCtr="0">
            <a:spAutoFit/>
          </a:bodyPr>
          <a:lstStyle>
            <a:lvl1pPr algn="ctr">
              <a:defRPr sz="4000">
                <a:solidFill>
                  <a:srgbClr val="FFFFFF"/>
                </a:solidFill>
              </a:defRPr>
            </a:lvl1pPr>
          </a:lstStyle>
          <a:p>
            <a:r>
              <a:rPr lang="en-US"/>
              <a:t>Click to edit Master title style</a:t>
            </a:r>
          </a:p>
        </p:txBody>
      </p:sp>
    </p:spTree>
    <p:extLst>
      <p:ext uri="{BB962C8B-B14F-4D97-AF65-F5344CB8AC3E}">
        <p14:creationId xmlns:p14="http://schemas.microsoft.com/office/powerpoint/2010/main" val="285338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eopl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Text Placeholder 2">
            <a:extLst>
              <a:ext uri="{FF2B5EF4-FFF2-40B4-BE49-F238E27FC236}">
                <a16:creationId xmlns:a16="http://schemas.microsoft.com/office/drawing/2014/main" id="{6FDA3751-0935-4E86-A165-491B3F2D7B07}"/>
              </a:ext>
            </a:extLst>
          </p:cNvPr>
          <p:cNvSpPr>
            <a:spLocks noGrp="1"/>
          </p:cNvSpPr>
          <p:nvPr>
            <p:ph type="body" sz="quarter" idx="11"/>
          </p:nvPr>
        </p:nvSpPr>
        <p:spPr>
          <a:xfrm>
            <a:off x="538163" y="387350"/>
            <a:ext cx="8067675" cy="965200"/>
          </a:xfrm>
        </p:spPr>
        <p:txBody>
          <a:bodyPr vert="horz" lIns="0" tIns="0" rIns="0" bIns="0" rtlCol="0" anchor="ctr">
            <a:normAutofit/>
          </a:bodyPr>
          <a:lstStyle>
            <a:lvl1pPr>
              <a:defRPr lang="en-US" sz="3200" b="0" smtClean="0">
                <a:solidFill>
                  <a:srgbClr val="FFFFFF"/>
                </a:solidFill>
                <a:latin typeface="+mj-lt"/>
              </a:defRPr>
            </a:lvl1pPr>
            <a:lvl2pPr>
              <a:defRPr lang="en-US" smtClean="0">
                <a:solidFill>
                  <a:schemeClr val="bg1"/>
                </a:solidFill>
              </a:defRPr>
            </a:lvl2pPr>
            <a:lvl3pPr>
              <a:defRPr lang="en-US" smtClean="0">
                <a:solidFill>
                  <a:schemeClr val="bg1"/>
                </a:solidFill>
              </a:defRPr>
            </a:lvl3pPr>
            <a:lvl4pPr>
              <a:defRPr lang="en-US" smtClean="0">
                <a:solidFill>
                  <a:schemeClr val="bg1"/>
                </a:solidFill>
              </a:defRPr>
            </a:lvl4pPr>
            <a:lvl5pPr>
              <a:defRPr lang="en-US">
                <a:solidFill>
                  <a:schemeClr val="bg1"/>
                </a:solidFill>
              </a:defRPr>
            </a:lvl5pPr>
          </a:lstStyle>
          <a:p>
            <a:pPr marL="0" lvl="0" indent="0">
              <a:buNone/>
            </a:pPr>
            <a:r>
              <a:rPr lang="en-US"/>
              <a:t>Edit Master text styles</a:t>
            </a:r>
          </a:p>
        </p:txBody>
      </p:sp>
      <p:sp>
        <p:nvSpPr>
          <p:cNvPr id="4" name="Picture Placeholder 3">
            <a:extLst>
              <a:ext uri="{FF2B5EF4-FFF2-40B4-BE49-F238E27FC236}">
                <a16:creationId xmlns:a16="http://schemas.microsoft.com/office/drawing/2014/main" id="{EBC20846-1E50-4F8E-B145-52669B711BD0}"/>
              </a:ext>
            </a:extLst>
          </p:cNvPr>
          <p:cNvSpPr>
            <a:spLocks noGrp="1"/>
          </p:cNvSpPr>
          <p:nvPr>
            <p:ph type="pic" sz="quarter" idx="12"/>
          </p:nvPr>
        </p:nvSpPr>
        <p:spPr>
          <a:xfrm>
            <a:off x="1143000" y="1352550"/>
            <a:ext cx="6934200" cy="3790950"/>
          </a:xfrm>
        </p:spPr>
        <p:txBody>
          <a:bodyPr/>
          <a:lstStyle/>
          <a:p>
            <a:r>
              <a:rPr lang="en-US"/>
              <a:t>Click icon to add picture</a:t>
            </a:r>
          </a:p>
        </p:txBody>
      </p:sp>
    </p:spTree>
    <p:extLst>
      <p:ext uri="{BB962C8B-B14F-4D97-AF65-F5344CB8AC3E}">
        <p14:creationId xmlns:p14="http://schemas.microsoft.com/office/powerpoint/2010/main" val="408636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 name="TextBox 6">
            <a:extLst>
              <a:ext uri="{FF2B5EF4-FFF2-40B4-BE49-F238E27FC236}">
                <a16:creationId xmlns:a16="http://schemas.microsoft.com/office/drawing/2014/main" id="{463E4C6F-B0D6-4B76-8A62-1293718DCB90}"/>
              </a:ext>
            </a:extLst>
          </p:cNvPr>
          <p:cNvSpPr txBox="1"/>
          <p:nvPr userDrawn="1"/>
        </p:nvSpPr>
        <p:spPr>
          <a:xfrm>
            <a:off x="4338638" y="895350"/>
            <a:ext cx="838200" cy="1015663"/>
          </a:xfrm>
          <a:prstGeom prst="rect">
            <a:avLst/>
          </a:prstGeom>
          <a:noFill/>
        </p:spPr>
        <p:txBody>
          <a:bodyPr wrap="square" rtlCol="0">
            <a:spAutoFit/>
          </a:bodyPr>
          <a:lstStyle/>
          <a:p>
            <a:r>
              <a:rPr lang="en-US" sz="6000" b="1">
                <a:solidFill>
                  <a:schemeClr val="bg1">
                    <a:alpha val="50000"/>
                  </a:schemeClr>
                </a:solidFill>
              </a:rPr>
              <a:t>“</a:t>
            </a:r>
          </a:p>
        </p:txBody>
      </p:sp>
      <p:sp>
        <p:nvSpPr>
          <p:cNvPr id="8" name="TextBox 7">
            <a:extLst>
              <a:ext uri="{FF2B5EF4-FFF2-40B4-BE49-F238E27FC236}">
                <a16:creationId xmlns:a16="http://schemas.microsoft.com/office/drawing/2014/main" id="{E596BA8C-3F38-4B1A-90B7-5C1F6D56B91E}"/>
              </a:ext>
            </a:extLst>
          </p:cNvPr>
          <p:cNvSpPr txBox="1"/>
          <p:nvPr userDrawn="1"/>
        </p:nvSpPr>
        <p:spPr>
          <a:xfrm>
            <a:off x="8153400" y="2571750"/>
            <a:ext cx="838200" cy="1015663"/>
          </a:xfrm>
          <a:prstGeom prst="rect">
            <a:avLst/>
          </a:prstGeom>
          <a:noFill/>
        </p:spPr>
        <p:txBody>
          <a:bodyPr wrap="square" rtlCol="0">
            <a:spAutoFit/>
          </a:bodyPr>
          <a:lstStyle/>
          <a:p>
            <a:r>
              <a:rPr lang="en-US" sz="6000" b="1">
                <a:solidFill>
                  <a:schemeClr val="bg1">
                    <a:alpha val="50000"/>
                  </a:schemeClr>
                </a:solidFill>
              </a:rPr>
              <a:t>”</a:t>
            </a:r>
          </a:p>
        </p:txBody>
      </p:sp>
      <p:sp>
        <p:nvSpPr>
          <p:cNvPr id="13" name="Text Placeholder 12">
            <a:extLst>
              <a:ext uri="{FF2B5EF4-FFF2-40B4-BE49-F238E27FC236}">
                <a16:creationId xmlns:a16="http://schemas.microsoft.com/office/drawing/2014/main" id="{29F11767-2985-41BA-8703-50352AF4FDA2}"/>
              </a:ext>
            </a:extLst>
          </p:cNvPr>
          <p:cNvSpPr>
            <a:spLocks noGrp="1"/>
          </p:cNvSpPr>
          <p:nvPr>
            <p:ph type="body" sz="quarter" idx="12"/>
          </p:nvPr>
        </p:nvSpPr>
        <p:spPr>
          <a:xfrm>
            <a:off x="4757738" y="1200150"/>
            <a:ext cx="3852862" cy="1836738"/>
          </a:xfrm>
        </p:spPr>
        <p:txBody>
          <a:bodyPr vert="horz" lIns="0" tIns="0" rIns="0" bIns="0" rtlCol="0" anchor="t">
            <a:normAutofit/>
          </a:bodyPr>
          <a:lstStyle>
            <a:lvl1pPr marL="0" indent="0">
              <a:buFont typeface="Arial" panose="020B0604020202020204" pitchFamily="34" charset="0"/>
              <a:buNone/>
              <a:defRPr lang="en-US" sz="3200" smtClean="0">
                <a:solidFill>
                  <a:srgbClr val="FFFFFF"/>
                </a:solidFill>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marL="274320" lvl="0" indent="-274320"/>
            <a:r>
              <a:rPr lang="en-US"/>
              <a:t>Edit Master text styles</a:t>
            </a:r>
          </a:p>
        </p:txBody>
      </p:sp>
      <p:sp>
        <p:nvSpPr>
          <p:cNvPr id="3" name="Picture Placeholder 2">
            <a:extLst>
              <a:ext uri="{FF2B5EF4-FFF2-40B4-BE49-F238E27FC236}">
                <a16:creationId xmlns:a16="http://schemas.microsoft.com/office/drawing/2014/main" id="{781AD674-C147-471E-A48A-AD7A2D4CD2D0}"/>
              </a:ext>
            </a:extLst>
          </p:cNvPr>
          <p:cNvSpPr>
            <a:spLocks noGrp="1"/>
          </p:cNvSpPr>
          <p:nvPr>
            <p:ph type="pic" sz="quarter" idx="13"/>
          </p:nvPr>
        </p:nvSpPr>
        <p:spPr>
          <a:xfrm>
            <a:off x="457200" y="742950"/>
            <a:ext cx="4038600" cy="4400550"/>
          </a:xfrm>
        </p:spPr>
        <p:txBody>
          <a:bodyPr/>
          <a:lstStyle/>
          <a:p>
            <a:r>
              <a:rPr lang="en-US"/>
              <a:t>Click icon to add picture</a:t>
            </a:r>
          </a:p>
        </p:txBody>
      </p:sp>
    </p:spTree>
    <p:extLst>
      <p:ext uri="{BB962C8B-B14F-4D97-AF65-F5344CB8AC3E}">
        <p14:creationId xmlns:p14="http://schemas.microsoft.com/office/powerpoint/2010/main" val="1012719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ges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4" name="Title 1">
            <a:extLst>
              <a:ext uri="{FF2B5EF4-FFF2-40B4-BE49-F238E27FC236}">
                <a16:creationId xmlns:a16="http://schemas.microsoft.com/office/drawing/2014/main" id="{5405F600-87D0-4B48-A2C7-FAFEB43CB590}"/>
              </a:ext>
            </a:extLst>
          </p:cNvPr>
          <p:cNvSpPr>
            <a:spLocks noGrp="1"/>
          </p:cNvSpPr>
          <p:nvPr>
            <p:ph type="title"/>
          </p:nvPr>
        </p:nvSpPr>
        <p:spPr>
          <a:xfrm>
            <a:off x="275570" y="989805"/>
            <a:ext cx="8592861" cy="615456"/>
          </a:xfrm>
        </p:spPr>
        <p:txBody>
          <a:bodyPr wrap="square" anchor="ctr" anchorCtr="0">
            <a:spAutoFit/>
          </a:bodyPr>
          <a:lstStyle>
            <a:lvl1pPr algn="ctr">
              <a:defRPr sz="4000">
                <a:solidFill>
                  <a:srgbClr val="FFFFFF"/>
                </a:solidFill>
              </a:defRPr>
            </a:lvl1pPr>
          </a:lstStyle>
          <a:p>
            <a:r>
              <a:rPr lang="en-US"/>
              <a:t>Click to edit Master title style</a:t>
            </a:r>
          </a:p>
        </p:txBody>
      </p:sp>
      <p:sp>
        <p:nvSpPr>
          <p:cNvPr id="16" name="SmartArt Placeholder 5">
            <a:extLst>
              <a:ext uri="{FF2B5EF4-FFF2-40B4-BE49-F238E27FC236}">
                <a16:creationId xmlns:a16="http://schemas.microsoft.com/office/drawing/2014/main" id="{407B740A-0323-4C86-9F96-B00C28682F70}"/>
              </a:ext>
            </a:extLst>
          </p:cNvPr>
          <p:cNvSpPr>
            <a:spLocks noGrp="1"/>
          </p:cNvSpPr>
          <p:nvPr>
            <p:ph type="dgm" sz="quarter" idx="10"/>
          </p:nvPr>
        </p:nvSpPr>
        <p:spPr>
          <a:xfrm>
            <a:off x="457200" y="1661617"/>
            <a:ext cx="7924800" cy="2434133"/>
          </a:xfrm>
        </p:spPr>
        <p:txBody>
          <a:bodyPr/>
          <a:lstStyle/>
          <a:p>
            <a:r>
              <a:rPr lang="en-US"/>
              <a:t>Click icon to add SmartArt graphic</a:t>
            </a:r>
          </a:p>
        </p:txBody>
      </p:sp>
    </p:spTree>
    <p:extLst>
      <p:ext uri="{BB962C8B-B14F-4D97-AF65-F5344CB8AC3E}">
        <p14:creationId xmlns:p14="http://schemas.microsoft.com/office/powerpoint/2010/main" val="3326322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accent3"/>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8DCF36-8913-4FA7-8BE5-A7AB03183AB5}"/>
              </a:ext>
            </a:extLst>
          </p:cNvPr>
          <p:cNvSpPr/>
          <p:nvPr userDrawn="1"/>
        </p:nvSpPr>
        <p:spPr>
          <a:xfrm>
            <a:off x="-1651" y="3"/>
            <a:ext cx="9145651" cy="51434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err="1"/>
          </a:p>
        </p:txBody>
      </p:sp>
      <p:cxnSp>
        <p:nvCxnSpPr>
          <p:cNvPr id="9" name="Straight Connector 8"/>
          <p:cNvCxnSpPr/>
          <p:nvPr userDrawn="1"/>
        </p:nvCxnSpPr>
        <p:spPr>
          <a:xfrm>
            <a:off x="3012560" y="1600202"/>
            <a:ext cx="0" cy="1956466"/>
          </a:xfrm>
          <a:prstGeom prst="line">
            <a:avLst/>
          </a:prstGeom>
          <a:ln w="28575" cap="rnd">
            <a:solidFill>
              <a:srgbClr val="FFFFFF"/>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ctrTitle" hasCustomPrompt="1"/>
          </p:nvPr>
        </p:nvSpPr>
        <p:spPr>
          <a:xfrm>
            <a:off x="3319207" y="1665186"/>
            <a:ext cx="5594023" cy="516968"/>
          </a:xfrm>
        </p:spPr>
        <p:txBody>
          <a:bodyPr wrap="square" anchor="b" anchorCtr="0">
            <a:spAutoFit/>
          </a:bodyPr>
          <a:lstStyle>
            <a:lvl1pPr algn="l">
              <a:defRPr sz="3200" b="1" baseline="0">
                <a:solidFill>
                  <a:srgbClr val="FFFFFF"/>
                </a:solidFill>
              </a:defRPr>
            </a:lvl1pPr>
          </a:lstStyle>
          <a:p>
            <a:r>
              <a:rPr lang="en-US" dirty="0"/>
              <a:t>&lt;Presentation Title Here&gt;</a:t>
            </a:r>
          </a:p>
        </p:txBody>
      </p:sp>
      <p:sp>
        <p:nvSpPr>
          <p:cNvPr id="19" name="Text Placeholder 18"/>
          <p:cNvSpPr>
            <a:spLocks noGrp="1"/>
          </p:cNvSpPr>
          <p:nvPr userDrawn="1">
            <p:ph type="body" sz="quarter" idx="13" hasCustomPrompt="1"/>
          </p:nvPr>
        </p:nvSpPr>
        <p:spPr>
          <a:xfrm>
            <a:off x="3319201" y="2305053"/>
            <a:ext cx="5594024" cy="406400"/>
          </a:xfrm>
          <a:prstGeom prst="rect">
            <a:avLst/>
          </a:prstGeom>
        </p:spPr>
        <p:txBody>
          <a:bodyPr>
            <a:noAutofit/>
          </a:bodyPr>
          <a:lstStyle>
            <a:lvl1pPr marL="0" indent="0">
              <a:buNone/>
              <a:defRPr sz="2800" b="1">
                <a:solidFill>
                  <a:schemeClr val="tx1"/>
                </a:solidFill>
              </a:defRPr>
            </a:lvl1pPr>
            <a:lvl2pPr marL="288808" indent="0">
              <a:buNone/>
              <a:defRPr>
                <a:solidFill>
                  <a:schemeClr val="tx1"/>
                </a:solidFill>
              </a:defRPr>
            </a:lvl2pPr>
            <a:lvl3pPr marL="569679" indent="0">
              <a:buNone/>
              <a:defRPr>
                <a:solidFill>
                  <a:schemeClr val="tx1"/>
                </a:solidFill>
              </a:defRPr>
            </a:lvl3pPr>
            <a:lvl4pPr marL="855311" indent="0">
              <a:buNone/>
              <a:defRPr>
                <a:solidFill>
                  <a:schemeClr val="tx1"/>
                </a:solidFill>
              </a:defRPr>
            </a:lvl4pPr>
            <a:lvl5pPr marL="1140944" indent="0">
              <a:buNone/>
              <a:defRPr>
                <a:solidFill>
                  <a:schemeClr val="tx1"/>
                </a:solidFill>
              </a:defRPr>
            </a:lvl5pPr>
          </a:lstStyle>
          <a:p>
            <a:pPr lvl="0"/>
            <a:r>
              <a:rPr lang="en-US" dirty="0"/>
              <a:t>&lt;Presenter Name Here&gt;</a:t>
            </a:r>
          </a:p>
        </p:txBody>
      </p:sp>
      <p:sp>
        <p:nvSpPr>
          <p:cNvPr id="21" name="Text Placeholder 20"/>
          <p:cNvSpPr>
            <a:spLocks noGrp="1"/>
          </p:cNvSpPr>
          <p:nvPr userDrawn="1">
            <p:ph type="body" sz="quarter" idx="14" hasCustomPrompt="1"/>
          </p:nvPr>
        </p:nvSpPr>
        <p:spPr>
          <a:xfrm>
            <a:off x="3318445" y="2763822"/>
            <a:ext cx="5595371" cy="374650"/>
          </a:xfrm>
          <a:prstGeom prst="rect">
            <a:avLst/>
          </a:prstGeom>
        </p:spPr>
        <p:txBody>
          <a:bodyPr>
            <a:normAutofit/>
          </a:bodyPr>
          <a:lstStyle>
            <a:lvl1pPr marL="0" indent="0">
              <a:buNone/>
              <a:defRPr sz="2000" b="0">
                <a:solidFill>
                  <a:srgbClr val="FFFFFF"/>
                </a:solidFill>
              </a:defRPr>
            </a:lvl1pPr>
            <a:lvl2pPr marL="288808" indent="0">
              <a:buNone/>
              <a:defRPr b="0">
                <a:solidFill>
                  <a:schemeClr val="bg1"/>
                </a:solidFill>
              </a:defRPr>
            </a:lvl2pPr>
            <a:lvl3pPr marL="569679" indent="0">
              <a:buNone/>
              <a:defRPr b="0">
                <a:solidFill>
                  <a:schemeClr val="bg1"/>
                </a:solidFill>
              </a:defRPr>
            </a:lvl3pPr>
            <a:lvl4pPr marL="855311" indent="0">
              <a:buNone/>
              <a:defRPr b="0">
                <a:solidFill>
                  <a:schemeClr val="bg1"/>
                </a:solidFill>
              </a:defRPr>
            </a:lvl4pPr>
            <a:lvl5pPr marL="1140944" indent="0">
              <a:buNone/>
              <a:defRPr b="0">
                <a:solidFill>
                  <a:schemeClr val="bg1"/>
                </a:solidFill>
              </a:defRPr>
            </a:lvl5pPr>
          </a:lstStyle>
          <a:p>
            <a:pPr lvl="0"/>
            <a:r>
              <a:rPr lang="en-US" dirty="0"/>
              <a:t>&lt;Presenter Title Here&gt;</a:t>
            </a:r>
          </a:p>
        </p:txBody>
      </p:sp>
      <p:sp>
        <p:nvSpPr>
          <p:cNvPr id="23" name="Text Placeholder 22"/>
          <p:cNvSpPr>
            <a:spLocks noGrp="1"/>
          </p:cNvSpPr>
          <p:nvPr userDrawn="1">
            <p:ph type="body" sz="quarter" idx="15" hasCustomPrompt="1"/>
          </p:nvPr>
        </p:nvSpPr>
        <p:spPr>
          <a:xfrm>
            <a:off x="3318445" y="3190842"/>
            <a:ext cx="5595371" cy="311191"/>
          </a:xfrm>
          <a:prstGeom prst="rect">
            <a:avLst/>
          </a:prstGeom>
        </p:spPr>
        <p:txBody>
          <a:bodyPr>
            <a:noAutofit/>
          </a:bodyPr>
          <a:lstStyle>
            <a:lvl1pPr marL="0" indent="0">
              <a:buNone/>
              <a:defRPr sz="1600" b="0" baseline="0">
                <a:solidFill>
                  <a:srgbClr val="FFFFFF"/>
                </a:solidFill>
              </a:defRPr>
            </a:lvl1pPr>
            <a:lvl2pPr marL="288808" indent="0">
              <a:buNone/>
              <a:defRPr sz="1425" b="0">
                <a:solidFill>
                  <a:schemeClr val="bg1"/>
                </a:solidFill>
              </a:defRPr>
            </a:lvl2pPr>
            <a:lvl3pPr marL="569679" indent="0">
              <a:buNone/>
              <a:defRPr sz="1200" b="0">
                <a:solidFill>
                  <a:schemeClr val="bg1"/>
                </a:solidFill>
              </a:defRPr>
            </a:lvl3pPr>
            <a:lvl4pPr marL="855311" indent="0">
              <a:buNone/>
              <a:defRPr sz="1125" b="0">
                <a:solidFill>
                  <a:schemeClr val="bg1"/>
                </a:solidFill>
              </a:defRPr>
            </a:lvl4pPr>
            <a:lvl5pPr marL="1140944" indent="0">
              <a:buNone/>
              <a:defRPr sz="1125" b="0">
                <a:solidFill>
                  <a:schemeClr val="bg1"/>
                </a:solidFill>
              </a:defRPr>
            </a:lvl5pPr>
          </a:lstStyle>
          <a:p>
            <a:pPr lvl="0"/>
            <a:r>
              <a:rPr lang="en-US" dirty="0"/>
              <a:t>&lt;Presentation Date Here&gt;</a:t>
            </a:r>
          </a:p>
        </p:txBody>
      </p:sp>
      <p:grpSp>
        <p:nvGrpSpPr>
          <p:cNvPr id="18" name="Group 17"/>
          <p:cNvGrpSpPr>
            <a:grpSpLocks noChangeAspect="1"/>
          </p:cNvGrpSpPr>
          <p:nvPr userDrawn="1"/>
        </p:nvGrpSpPr>
        <p:grpSpPr>
          <a:xfrm>
            <a:off x="651714" y="1982176"/>
            <a:ext cx="1920330" cy="1185746"/>
            <a:chOff x="1185863" y="2798763"/>
            <a:chExt cx="2108200" cy="1301750"/>
          </a:xfrm>
        </p:grpSpPr>
        <p:sp>
          <p:nvSpPr>
            <p:cNvPr id="20" name="Freeform 10"/>
            <p:cNvSpPr>
              <a:spLocks noChangeAspect="1" noEditPoints="1"/>
            </p:cNvSpPr>
            <p:nvPr/>
          </p:nvSpPr>
          <p:spPr bwMode="auto">
            <a:xfrm>
              <a:off x="1819275" y="2798763"/>
              <a:ext cx="815975" cy="819150"/>
            </a:xfrm>
            <a:custGeom>
              <a:avLst/>
              <a:gdLst>
                <a:gd name="T0" fmla="*/ 529 w 620"/>
                <a:gd name="T1" fmla="*/ 341 h 621"/>
                <a:gd name="T2" fmla="*/ 571 w 620"/>
                <a:gd name="T3" fmla="*/ 358 h 621"/>
                <a:gd name="T4" fmla="*/ 608 w 620"/>
                <a:gd name="T5" fmla="*/ 398 h 621"/>
                <a:gd name="T6" fmla="*/ 560 w 620"/>
                <a:gd name="T7" fmla="*/ 399 h 621"/>
                <a:gd name="T8" fmla="*/ 512 w 620"/>
                <a:gd name="T9" fmla="*/ 398 h 621"/>
                <a:gd name="T10" fmla="*/ 533 w 620"/>
                <a:gd name="T11" fmla="*/ 454 h 621"/>
                <a:gd name="T12" fmla="*/ 537 w 620"/>
                <a:gd name="T13" fmla="*/ 522 h 621"/>
                <a:gd name="T14" fmla="*/ 513 w 620"/>
                <a:gd name="T15" fmla="*/ 481 h 621"/>
                <a:gd name="T16" fmla="*/ 496 w 620"/>
                <a:gd name="T17" fmla="*/ 427 h 621"/>
                <a:gd name="T18" fmla="*/ 484 w 620"/>
                <a:gd name="T19" fmla="*/ 311 h 621"/>
                <a:gd name="T20" fmla="*/ 518 w 620"/>
                <a:gd name="T21" fmla="*/ 241 h 621"/>
                <a:gd name="T22" fmla="*/ 470 w 620"/>
                <a:gd name="T23" fmla="*/ 240 h 621"/>
                <a:gd name="T24" fmla="*/ 424 w 620"/>
                <a:gd name="T25" fmla="*/ 123 h 621"/>
                <a:gd name="T26" fmla="*/ 388 w 620"/>
                <a:gd name="T27" fmla="*/ 155 h 621"/>
                <a:gd name="T28" fmla="*/ 136 w 620"/>
                <a:gd name="T29" fmla="*/ 311 h 621"/>
                <a:gd name="T30" fmla="*/ 310 w 620"/>
                <a:gd name="T31" fmla="*/ 530 h 621"/>
                <a:gd name="T32" fmla="*/ 335 w 620"/>
                <a:gd name="T33" fmla="*/ 574 h 621"/>
                <a:gd name="T34" fmla="*/ 362 w 620"/>
                <a:gd name="T35" fmla="*/ 617 h 621"/>
                <a:gd name="T36" fmla="*/ 332 w 620"/>
                <a:gd name="T37" fmla="*/ 575 h 621"/>
                <a:gd name="T38" fmla="*/ 318 w 620"/>
                <a:gd name="T39" fmla="*/ 621 h 621"/>
                <a:gd name="T40" fmla="*/ 0 w 620"/>
                <a:gd name="T41" fmla="*/ 311 h 621"/>
                <a:gd name="T42" fmla="*/ 320 w 620"/>
                <a:gd name="T43" fmla="*/ 0 h 621"/>
                <a:gd name="T44" fmla="*/ 329 w 620"/>
                <a:gd name="T45" fmla="*/ 47 h 621"/>
                <a:gd name="T46" fmla="*/ 338 w 620"/>
                <a:gd name="T47" fmla="*/ 92 h 621"/>
                <a:gd name="T48" fmla="*/ 356 w 620"/>
                <a:gd name="T49" fmla="*/ 49 h 621"/>
                <a:gd name="T50" fmla="*/ 397 w 620"/>
                <a:gd name="T51" fmla="*/ 12 h 621"/>
                <a:gd name="T52" fmla="*/ 402 w 620"/>
                <a:gd name="T53" fmla="*/ 62 h 621"/>
                <a:gd name="T54" fmla="*/ 398 w 620"/>
                <a:gd name="T55" fmla="*/ 109 h 621"/>
                <a:gd name="T56" fmla="*/ 453 w 620"/>
                <a:gd name="T57" fmla="*/ 87 h 621"/>
                <a:gd name="T58" fmla="*/ 521 w 620"/>
                <a:gd name="T59" fmla="*/ 83 h 621"/>
                <a:gd name="T60" fmla="*/ 483 w 620"/>
                <a:gd name="T61" fmla="*/ 110 h 621"/>
                <a:gd name="T62" fmla="*/ 475 w 620"/>
                <a:gd name="T63" fmla="*/ 166 h 621"/>
                <a:gd name="T64" fmla="*/ 503 w 620"/>
                <a:gd name="T65" fmla="*/ 130 h 621"/>
                <a:gd name="T66" fmla="*/ 565 w 620"/>
                <a:gd name="T67" fmla="*/ 133 h 621"/>
                <a:gd name="T68" fmla="*/ 521 w 620"/>
                <a:gd name="T69" fmla="*/ 150 h 621"/>
                <a:gd name="T70" fmla="*/ 509 w 620"/>
                <a:gd name="T71" fmla="*/ 217 h 621"/>
                <a:gd name="T72" fmla="*/ 542 w 620"/>
                <a:gd name="T73" fmla="*/ 183 h 621"/>
                <a:gd name="T74" fmla="*/ 597 w 620"/>
                <a:gd name="T75" fmla="*/ 191 h 621"/>
                <a:gd name="T76" fmla="*/ 568 w 620"/>
                <a:gd name="T77" fmla="*/ 247 h 621"/>
                <a:gd name="T78" fmla="*/ 529 w 620"/>
                <a:gd name="T79" fmla="*/ 293 h 621"/>
                <a:gd name="T80" fmla="*/ 575 w 620"/>
                <a:gd name="T81" fmla="*/ 301 h 621"/>
                <a:gd name="T82" fmla="*/ 620 w 620"/>
                <a:gd name="T83" fmla="*/ 311 h 621"/>
                <a:gd name="T84" fmla="*/ 575 w 620"/>
                <a:gd name="T85" fmla="*/ 320 h 621"/>
                <a:gd name="T86" fmla="*/ 529 w 620"/>
                <a:gd name="T87" fmla="*/ 328 h 621"/>
                <a:gd name="T88" fmla="*/ 453 w 620"/>
                <a:gd name="T89" fmla="*/ 477 h 621"/>
                <a:gd name="T90" fmla="*/ 405 w 620"/>
                <a:gd name="T91" fmla="*/ 456 h 621"/>
                <a:gd name="T92" fmla="*/ 408 w 620"/>
                <a:gd name="T93" fmla="*/ 507 h 621"/>
                <a:gd name="T94" fmla="*/ 448 w 620"/>
                <a:gd name="T95" fmla="*/ 537 h 621"/>
                <a:gd name="T96" fmla="*/ 504 w 620"/>
                <a:gd name="T97" fmla="*/ 553 h 621"/>
                <a:gd name="T98" fmla="*/ 490 w 620"/>
                <a:gd name="T99" fmla="*/ 505 h 621"/>
                <a:gd name="T100" fmla="*/ 386 w 620"/>
                <a:gd name="T101" fmla="*/ 565 h 621"/>
                <a:gd name="T102" fmla="*/ 438 w 620"/>
                <a:gd name="T103" fmla="*/ 593 h 621"/>
                <a:gd name="T104" fmla="*/ 445 w 620"/>
                <a:gd name="T105" fmla="*/ 539 h 621"/>
                <a:gd name="T106" fmla="*/ 408 w 620"/>
                <a:gd name="T107" fmla="*/ 507 h 621"/>
                <a:gd name="T108" fmla="*/ 386 w 620"/>
                <a:gd name="T109" fmla="*/ 56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0" h="621">
                  <a:moveTo>
                    <a:pt x="529" y="328"/>
                  </a:moveTo>
                  <a:cubicBezTo>
                    <a:pt x="529" y="331"/>
                    <a:pt x="529" y="339"/>
                    <a:pt x="529" y="341"/>
                  </a:cubicBezTo>
                  <a:cubicBezTo>
                    <a:pt x="574" y="346"/>
                    <a:pt x="574" y="346"/>
                    <a:pt x="574" y="346"/>
                  </a:cubicBezTo>
                  <a:cubicBezTo>
                    <a:pt x="573" y="352"/>
                    <a:pt x="572" y="352"/>
                    <a:pt x="571" y="358"/>
                  </a:cubicBezTo>
                  <a:cubicBezTo>
                    <a:pt x="616" y="366"/>
                    <a:pt x="616" y="366"/>
                    <a:pt x="616" y="366"/>
                  </a:cubicBezTo>
                  <a:cubicBezTo>
                    <a:pt x="614" y="377"/>
                    <a:pt x="611" y="388"/>
                    <a:pt x="608" y="398"/>
                  </a:cubicBezTo>
                  <a:cubicBezTo>
                    <a:pt x="565" y="386"/>
                    <a:pt x="565" y="386"/>
                    <a:pt x="565" y="386"/>
                  </a:cubicBezTo>
                  <a:cubicBezTo>
                    <a:pt x="563" y="390"/>
                    <a:pt x="562" y="395"/>
                    <a:pt x="560" y="399"/>
                  </a:cubicBezTo>
                  <a:cubicBezTo>
                    <a:pt x="517" y="384"/>
                    <a:pt x="517" y="384"/>
                    <a:pt x="517" y="384"/>
                  </a:cubicBezTo>
                  <a:cubicBezTo>
                    <a:pt x="517" y="386"/>
                    <a:pt x="512" y="396"/>
                    <a:pt x="512" y="398"/>
                  </a:cubicBezTo>
                  <a:cubicBezTo>
                    <a:pt x="553" y="418"/>
                    <a:pt x="553" y="418"/>
                    <a:pt x="553" y="418"/>
                  </a:cubicBezTo>
                  <a:cubicBezTo>
                    <a:pt x="547" y="430"/>
                    <a:pt x="540" y="442"/>
                    <a:pt x="533" y="454"/>
                  </a:cubicBezTo>
                  <a:cubicBezTo>
                    <a:pt x="571" y="479"/>
                    <a:pt x="571" y="479"/>
                    <a:pt x="571" y="479"/>
                  </a:cubicBezTo>
                  <a:cubicBezTo>
                    <a:pt x="561" y="494"/>
                    <a:pt x="549" y="509"/>
                    <a:pt x="537" y="522"/>
                  </a:cubicBezTo>
                  <a:cubicBezTo>
                    <a:pt x="504" y="491"/>
                    <a:pt x="504" y="491"/>
                    <a:pt x="504" y="491"/>
                  </a:cubicBezTo>
                  <a:cubicBezTo>
                    <a:pt x="507" y="488"/>
                    <a:pt x="510" y="484"/>
                    <a:pt x="513" y="481"/>
                  </a:cubicBezTo>
                  <a:cubicBezTo>
                    <a:pt x="478" y="452"/>
                    <a:pt x="478" y="452"/>
                    <a:pt x="478" y="452"/>
                  </a:cubicBezTo>
                  <a:cubicBezTo>
                    <a:pt x="485" y="444"/>
                    <a:pt x="491" y="435"/>
                    <a:pt x="496" y="427"/>
                  </a:cubicBezTo>
                  <a:cubicBezTo>
                    <a:pt x="458" y="403"/>
                    <a:pt x="458" y="403"/>
                    <a:pt x="458" y="403"/>
                  </a:cubicBezTo>
                  <a:cubicBezTo>
                    <a:pt x="475" y="375"/>
                    <a:pt x="484" y="343"/>
                    <a:pt x="484" y="311"/>
                  </a:cubicBezTo>
                  <a:cubicBezTo>
                    <a:pt x="484" y="293"/>
                    <a:pt x="482" y="275"/>
                    <a:pt x="476" y="258"/>
                  </a:cubicBezTo>
                  <a:cubicBezTo>
                    <a:pt x="518" y="241"/>
                    <a:pt x="518" y="241"/>
                    <a:pt x="518" y="241"/>
                  </a:cubicBezTo>
                  <a:cubicBezTo>
                    <a:pt x="517" y="238"/>
                    <a:pt x="512" y="225"/>
                    <a:pt x="511" y="222"/>
                  </a:cubicBezTo>
                  <a:cubicBezTo>
                    <a:pt x="470" y="240"/>
                    <a:pt x="470" y="240"/>
                    <a:pt x="470" y="240"/>
                  </a:cubicBezTo>
                  <a:cubicBezTo>
                    <a:pt x="456" y="209"/>
                    <a:pt x="432" y="181"/>
                    <a:pt x="402" y="163"/>
                  </a:cubicBezTo>
                  <a:cubicBezTo>
                    <a:pt x="424" y="123"/>
                    <a:pt x="424" y="123"/>
                    <a:pt x="424" y="123"/>
                  </a:cubicBezTo>
                  <a:cubicBezTo>
                    <a:pt x="421" y="121"/>
                    <a:pt x="411" y="116"/>
                    <a:pt x="408" y="114"/>
                  </a:cubicBezTo>
                  <a:cubicBezTo>
                    <a:pt x="388" y="155"/>
                    <a:pt x="388" y="155"/>
                    <a:pt x="388" y="155"/>
                  </a:cubicBezTo>
                  <a:cubicBezTo>
                    <a:pt x="364" y="142"/>
                    <a:pt x="337" y="136"/>
                    <a:pt x="310" y="136"/>
                  </a:cubicBezTo>
                  <a:cubicBezTo>
                    <a:pt x="214" y="136"/>
                    <a:pt x="136" y="214"/>
                    <a:pt x="136" y="311"/>
                  </a:cubicBezTo>
                  <a:cubicBezTo>
                    <a:pt x="136" y="407"/>
                    <a:pt x="214" y="485"/>
                    <a:pt x="310" y="485"/>
                  </a:cubicBezTo>
                  <a:cubicBezTo>
                    <a:pt x="310" y="530"/>
                    <a:pt x="310" y="530"/>
                    <a:pt x="310" y="530"/>
                  </a:cubicBezTo>
                  <a:cubicBezTo>
                    <a:pt x="317" y="530"/>
                    <a:pt x="324" y="530"/>
                    <a:pt x="331" y="529"/>
                  </a:cubicBezTo>
                  <a:cubicBezTo>
                    <a:pt x="335" y="574"/>
                    <a:pt x="335" y="574"/>
                    <a:pt x="335" y="574"/>
                  </a:cubicBezTo>
                  <a:cubicBezTo>
                    <a:pt x="340" y="574"/>
                    <a:pt x="351" y="572"/>
                    <a:pt x="353" y="572"/>
                  </a:cubicBezTo>
                  <a:cubicBezTo>
                    <a:pt x="362" y="617"/>
                    <a:pt x="362" y="617"/>
                    <a:pt x="362" y="617"/>
                  </a:cubicBezTo>
                  <a:cubicBezTo>
                    <a:pt x="360" y="617"/>
                    <a:pt x="340" y="620"/>
                    <a:pt x="338" y="620"/>
                  </a:cubicBezTo>
                  <a:cubicBezTo>
                    <a:pt x="332" y="575"/>
                    <a:pt x="332" y="575"/>
                    <a:pt x="332" y="575"/>
                  </a:cubicBezTo>
                  <a:cubicBezTo>
                    <a:pt x="327" y="575"/>
                    <a:pt x="321" y="576"/>
                    <a:pt x="316" y="576"/>
                  </a:cubicBezTo>
                  <a:cubicBezTo>
                    <a:pt x="318" y="621"/>
                    <a:pt x="318" y="621"/>
                    <a:pt x="318" y="621"/>
                  </a:cubicBezTo>
                  <a:cubicBezTo>
                    <a:pt x="315" y="621"/>
                    <a:pt x="313" y="621"/>
                    <a:pt x="310" y="621"/>
                  </a:cubicBezTo>
                  <a:cubicBezTo>
                    <a:pt x="139" y="621"/>
                    <a:pt x="0" y="482"/>
                    <a:pt x="0" y="311"/>
                  </a:cubicBezTo>
                  <a:cubicBezTo>
                    <a:pt x="0" y="139"/>
                    <a:pt x="139" y="0"/>
                    <a:pt x="310" y="0"/>
                  </a:cubicBezTo>
                  <a:cubicBezTo>
                    <a:pt x="313" y="0"/>
                    <a:pt x="317" y="0"/>
                    <a:pt x="320" y="0"/>
                  </a:cubicBezTo>
                  <a:cubicBezTo>
                    <a:pt x="318" y="46"/>
                    <a:pt x="318" y="46"/>
                    <a:pt x="318" y="46"/>
                  </a:cubicBezTo>
                  <a:cubicBezTo>
                    <a:pt x="324" y="46"/>
                    <a:pt x="323" y="46"/>
                    <a:pt x="329" y="47"/>
                  </a:cubicBezTo>
                  <a:cubicBezTo>
                    <a:pt x="324" y="92"/>
                    <a:pt x="324" y="92"/>
                    <a:pt x="324" y="92"/>
                  </a:cubicBezTo>
                  <a:cubicBezTo>
                    <a:pt x="327" y="92"/>
                    <a:pt x="335" y="92"/>
                    <a:pt x="338" y="92"/>
                  </a:cubicBezTo>
                  <a:cubicBezTo>
                    <a:pt x="344" y="47"/>
                    <a:pt x="344" y="47"/>
                    <a:pt x="344" y="47"/>
                  </a:cubicBezTo>
                  <a:cubicBezTo>
                    <a:pt x="348" y="48"/>
                    <a:pt x="352" y="49"/>
                    <a:pt x="356" y="49"/>
                  </a:cubicBezTo>
                  <a:cubicBezTo>
                    <a:pt x="364" y="5"/>
                    <a:pt x="364" y="5"/>
                    <a:pt x="364" y="5"/>
                  </a:cubicBezTo>
                  <a:cubicBezTo>
                    <a:pt x="375" y="7"/>
                    <a:pt x="386" y="9"/>
                    <a:pt x="397" y="12"/>
                  </a:cubicBezTo>
                  <a:cubicBezTo>
                    <a:pt x="384" y="56"/>
                    <a:pt x="384" y="56"/>
                    <a:pt x="384" y="56"/>
                  </a:cubicBezTo>
                  <a:cubicBezTo>
                    <a:pt x="390" y="58"/>
                    <a:pt x="396" y="60"/>
                    <a:pt x="402" y="62"/>
                  </a:cubicBezTo>
                  <a:cubicBezTo>
                    <a:pt x="386" y="104"/>
                    <a:pt x="386" y="104"/>
                    <a:pt x="386" y="104"/>
                  </a:cubicBezTo>
                  <a:cubicBezTo>
                    <a:pt x="388" y="105"/>
                    <a:pt x="396" y="108"/>
                    <a:pt x="398" y="109"/>
                  </a:cubicBezTo>
                  <a:cubicBezTo>
                    <a:pt x="416" y="67"/>
                    <a:pt x="416" y="67"/>
                    <a:pt x="416" y="67"/>
                  </a:cubicBezTo>
                  <a:cubicBezTo>
                    <a:pt x="431" y="73"/>
                    <a:pt x="439" y="78"/>
                    <a:pt x="453" y="87"/>
                  </a:cubicBezTo>
                  <a:cubicBezTo>
                    <a:pt x="477" y="49"/>
                    <a:pt x="477" y="49"/>
                    <a:pt x="477" y="49"/>
                  </a:cubicBezTo>
                  <a:cubicBezTo>
                    <a:pt x="493" y="59"/>
                    <a:pt x="507" y="70"/>
                    <a:pt x="521" y="83"/>
                  </a:cubicBezTo>
                  <a:cubicBezTo>
                    <a:pt x="490" y="116"/>
                    <a:pt x="490" y="116"/>
                    <a:pt x="490" y="116"/>
                  </a:cubicBezTo>
                  <a:cubicBezTo>
                    <a:pt x="488" y="114"/>
                    <a:pt x="485" y="112"/>
                    <a:pt x="483" y="110"/>
                  </a:cubicBezTo>
                  <a:cubicBezTo>
                    <a:pt x="453" y="144"/>
                    <a:pt x="453" y="144"/>
                    <a:pt x="453" y="144"/>
                  </a:cubicBezTo>
                  <a:cubicBezTo>
                    <a:pt x="462" y="152"/>
                    <a:pt x="468" y="157"/>
                    <a:pt x="475" y="166"/>
                  </a:cubicBezTo>
                  <a:cubicBezTo>
                    <a:pt x="510" y="137"/>
                    <a:pt x="510" y="137"/>
                    <a:pt x="510" y="137"/>
                  </a:cubicBezTo>
                  <a:cubicBezTo>
                    <a:pt x="506" y="134"/>
                    <a:pt x="507" y="133"/>
                    <a:pt x="503" y="130"/>
                  </a:cubicBezTo>
                  <a:cubicBezTo>
                    <a:pt x="537" y="99"/>
                    <a:pt x="537" y="99"/>
                    <a:pt x="537" y="99"/>
                  </a:cubicBezTo>
                  <a:cubicBezTo>
                    <a:pt x="547" y="109"/>
                    <a:pt x="556" y="121"/>
                    <a:pt x="565" y="133"/>
                  </a:cubicBezTo>
                  <a:cubicBezTo>
                    <a:pt x="527" y="159"/>
                    <a:pt x="527" y="159"/>
                    <a:pt x="527" y="159"/>
                  </a:cubicBezTo>
                  <a:cubicBezTo>
                    <a:pt x="524" y="155"/>
                    <a:pt x="524" y="154"/>
                    <a:pt x="521" y="150"/>
                  </a:cubicBezTo>
                  <a:cubicBezTo>
                    <a:pt x="486" y="178"/>
                    <a:pt x="486" y="178"/>
                    <a:pt x="486" y="178"/>
                  </a:cubicBezTo>
                  <a:cubicBezTo>
                    <a:pt x="496" y="191"/>
                    <a:pt x="502" y="202"/>
                    <a:pt x="509" y="217"/>
                  </a:cubicBezTo>
                  <a:cubicBezTo>
                    <a:pt x="550" y="198"/>
                    <a:pt x="550" y="198"/>
                    <a:pt x="550" y="198"/>
                  </a:cubicBezTo>
                  <a:cubicBezTo>
                    <a:pt x="547" y="193"/>
                    <a:pt x="545" y="188"/>
                    <a:pt x="542" y="183"/>
                  </a:cubicBezTo>
                  <a:cubicBezTo>
                    <a:pt x="582" y="161"/>
                    <a:pt x="582" y="161"/>
                    <a:pt x="582" y="161"/>
                  </a:cubicBezTo>
                  <a:cubicBezTo>
                    <a:pt x="588" y="171"/>
                    <a:pt x="592" y="181"/>
                    <a:pt x="597" y="191"/>
                  </a:cubicBezTo>
                  <a:cubicBezTo>
                    <a:pt x="555" y="209"/>
                    <a:pt x="555" y="209"/>
                    <a:pt x="555" y="209"/>
                  </a:cubicBezTo>
                  <a:cubicBezTo>
                    <a:pt x="560" y="221"/>
                    <a:pt x="564" y="234"/>
                    <a:pt x="568" y="247"/>
                  </a:cubicBezTo>
                  <a:cubicBezTo>
                    <a:pt x="524" y="258"/>
                    <a:pt x="524" y="258"/>
                    <a:pt x="524" y="258"/>
                  </a:cubicBezTo>
                  <a:cubicBezTo>
                    <a:pt x="526" y="269"/>
                    <a:pt x="528" y="281"/>
                    <a:pt x="529" y="293"/>
                  </a:cubicBezTo>
                  <a:cubicBezTo>
                    <a:pt x="574" y="289"/>
                    <a:pt x="574" y="289"/>
                    <a:pt x="574" y="289"/>
                  </a:cubicBezTo>
                  <a:cubicBezTo>
                    <a:pt x="575" y="293"/>
                    <a:pt x="575" y="297"/>
                    <a:pt x="575" y="301"/>
                  </a:cubicBezTo>
                  <a:cubicBezTo>
                    <a:pt x="620" y="300"/>
                    <a:pt x="620" y="300"/>
                    <a:pt x="620" y="300"/>
                  </a:cubicBezTo>
                  <a:cubicBezTo>
                    <a:pt x="620" y="303"/>
                    <a:pt x="620" y="307"/>
                    <a:pt x="620" y="311"/>
                  </a:cubicBezTo>
                  <a:cubicBezTo>
                    <a:pt x="620" y="314"/>
                    <a:pt x="620" y="318"/>
                    <a:pt x="620" y="322"/>
                  </a:cubicBezTo>
                  <a:cubicBezTo>
                    <a:pt x="575" y="320"/>
                    <a:pt x="575" y="320"/>
                    <a:pt x="575" y="320"/>
                  </a:cubicBezTo>
                  <a:cubicBezTo>
                    <a:pt x="575" y="324"/>
                    <a:pt x="575" y="328"/>
                    <a:pt x="574" y="332"/>
                  </a:cubicBezTo>
                  <a:lnTo>
                    <a:pt x="529" y="328"/>
                  </a:lnTo>
                  <a:close/>
                  <a:moveTo>
                    <a:pt x="483" y="511"/>
                  </a:moveTo>
                  <a:cubicBezTo>
                    <a:pt x="453" y="477"/>
                    <a:pt x="453" y="477"/>
                    <a:pt x="453" y="477"/>
                  </a:cubicBezTo>
                  <a:cubicBezTo>
                    <a:pt x="444" y="485"/>
                    <a:pt x="439" y="489"/>
                    <a:pt x="429" y="495"/>
                  </a:cubicBezTo>
                  <a:cubicBezTo>
                    <a:pt x="405" y="456"/>
                    <a:pt x="405" y="456"/>
                    <a:pt x="405" y="456"/>
                  </a:cubicBezTo>
                  <a:cubicBezTo>
                    <a:pt x="403" y="458"/>
                    <a:pt x="386" y="468"/>
                    <a:pt x="386" y="468"/>
                  </a:cubicBezTo>
                  <a:cubicBezTo>
                    <a:pt x="408" y="507"/>
                    <a:pt x="408" y="507"/>
                    <a:pt x="408" y="507"/>
                  </a:cubicBezTo>
                  <a:cubicBezTo>
                    <a:pt x="408" y="507"/>
                    <a:pt x="424" y="499"/>
                    <a:pt x="425" y="498"/>
                  </a:cubicBezTo>
                  <a:cubicBezTo>
                    <a:pt x="448" y="537"/>
                    <a:pt x="448" y="537"/>
                    <a:pt x="448" y="537"/>
                  </a:cubicBezTo>
                  <a:cubicBezTo>
                    <a:pt x="458" y="531"/>
                    <a:pt x="467" y="524"/>
                    <a:pt x="476" y="517"/>
                  </a:cubicBezTo>
                  <a:cubicBezTo>
                    <a:pt x="504" y="553"/>
                    <a:pt x="504" y="553"/>
                    <a:pt x="504" y="553"/>
                  </a:cubicBezTo>
                  <a:cubicBezTo>
                    <a:pt x="510" y="548"/>
                    <a:pt x="516" y="543"/>
                    <a:pt x="521" y="538"/>
                  </a:cubicBezTo>
                  <a:cubicBezTo>
                    <a:pt x="490" y="505"/>
                    <a:pt x="490" y="505"/>
                    <a:pt x="490" y="505"/>
                  </a:cubicBezTo>
                  <a:cubicBezTo>
                    <a:pt x="488" y="507"/>
                    <a:pt x="485" y="509"/>
                    <a:pt x="483" y="511"/>
                  </a:cubicBezTo>
                  <a:close/>
                  <a:moveTo>
                    <a:pt x="386" y="565"/>
                  </a:moveTo>
                  <a:cubicBezTo>
                    <a:pt x="397" y="561"/>
                    <a:pt x="409" y="557"/>
                    <a:pt x="420" y="552"/>
                  </a:cubicBezTo>
                  <a:cubicBezTo>
                    <a:pt x="438" y="593"/>
                    <a:pt x="438" y="593"/>
                    <a:pt x="438" y="593"/>
                  </a:cubicBezTo>
                  <a:cubicBezTo>
                    <a:pt x="448" y="589"/>
                    <a:pt x="458" y="584"/>
                    <a:pt x="468" y="578"/>
                  </a:cubicBezTo>
                  <a:cubicBezTo>
                    <a:pt x="445" y="539"/>
                    <a:pt x="445" y="539"/>
                    <a:pt x="445" y="539"/>
                  </a:cubicBezTo>
                  <a:cubicBezTo>
                    <a:pt x="443" y="539"/>
                    <a:pt x="431" y="546"/>
                    <a:pt x="430" y="547"/>
                  </a:cubicBezTo>
                  <a:cubicBezTo>
                    <a:pt x="408" y="507"/>
                    <a:pt x="408" y="507"/>
                    <a:pt x="408" y="507"/>
                  </a:cubicBezTo>
                  <a:cubicBezTo>
                    <a:pt x="397" y="513"/>
                    <a:pt x="385" y="518"/>
                    <a:pt x="373" y="521"/>
                  </a:cubicBezTo>
                  <a:lnTo>
                    <a:pt x="386" y="565"/>
                  </a:ln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2" name="Freeform 11"/>
            <p:cNvSpPr>
              <a:spLocks noChangeAspect="1" noEditPoints="1"/>
            </p:cNvSpPr>
            <p:nvPr/>
          </p:nvSpPr>
          <p:spPr bwMode="auto">
            <a:xfrm>
              <a:off x="1185863" y="3814763"/>
              <a:ext cx="2108200" cy="285750"/>
            </a:xfrm>
            <a:custGeom>
              <a:avLst/>
              <a:gdLst>
                <a:gd name="T0" fmla="*/ 0 w 1601"/>
                <a:gd name="T1" fmla="*/ 212 h 217"/>
                <a:gd name="T2" fmla="*/ 80 w 1601"/>
                <a:gd name="T3" fmla="*/ 185 h 217"/>
                <a:gd name="T4" fmla="*/ 234 w 1601"/>
                <a:gd name="T5" fmla="*/ 212 h 217"/>
                <a:gd name="T6" fmla="*/ 187 w 1601"/>
                <a:gd name="T7" fmla="*/ 28 h 217"/>
                <a:gd name="T8" fmla="*/ 107 w 1601"/>
                <a:gd name="T9" fmla="*/ 141 h 217"/>
                <a:gd name="T10" fmla="*/ 190 w 1601"/>
                <a:gd name="T11" fmla="*/ 141 h 217"/>
                <a:gd name="T12" fmla="*/ 485 w 1601"/>
                <a:gd name="T13" fmla="*/ 29 h 217"/>
                <a:gd name="T14" fmla="*/ 324 w 1601"/>
                <a:gd name="T15" fmla="*/ 212 h 217"/>
                <a:gd name="T16" fmla="*/ 385 w 1601"/>
                <a:gd name="T17" fmla="*/ 169 h 217"/>
                <a:gd name="T18" fmla="*/ 570 w 1601"/>
                <a:gd name="T19" fmla="*/ 99 h 217"/>
                <a:gd name="T20" fmla="*/ 480 w 1601"/>
                <a:gd name="T21" fmla="*/ 126 h 217"/>
                <a:gd name="T22" fmla="*/ 385 w 1601"/>
                <a:gd name="T23" fmla="*/ 75 h 217"/>
                <a:gd name="T24" fmla="*/ 509 w 1601"/>
                <a:gd name="T25" fmla="*/ 101 h 217"/>
                <a:gd name="T26" fmla="*/ 762 w 1601"/>
                <a:gd name="T27" fmla="*/ 29 h 217"/>
                <a:gd name="T28" fmla="*/ 601 w 1601"/>
                <a:gd name="T29" fmla="*/ 212 h 217"/>
                <a:gd name="T30" fmla="*/ 662 w 1601"/>
                <a:gd name="T31" fmla="*/ 169 h 217"/>
                <a:gd name="T32" fmla="*/ 847 w 1601"/>
                <a:gd name="T33" fmla="*/ 99 h 217"/>
                <a:gd name="T34" fmla="*/ 757 w 1601"/>
                <a:gd name="T35" fmla="*/ 126 h 217"/>
                <a:gd name="T36" fmla="*/ 662 w 1601"/>
                <a:gd name="T37" fmla="*/ 75 h 217"/>
                <a:gd name="T38" fmla="*/ 786 w 1601"/>
                <a:gd name="T39" fmla="*/ 101 h 217"/>
                <a:gd name="T40" fmla="*/ 865 w 1601"/>
                <a:gd name="T41" fmla="*/ 29 h 217"/>
                <a:gd name="T42" fmla="*/ 1133 w 1601"/>
                <a:gd name="T43" fmla="*/ 75 h 217"/>
                <a:gd name="T44" fmla="*/ 1030 w 1601"/>
                <a:gd name="T45" fmla="*/ 212 h 217"/>
                <a:gd name="T46" fmla="*/ 968 w 1601"/>
                <a:gd name="T47" fmla="*/ 75 h 217"/>
                <a:gd name="T48" fmla="*/ 865 w 1601"/>
                <a:gd name="T49" fmla="*/ 29 h 217"/>
                <a:gd name="T50" fmla="*/ 1230 w 1601"/>
                <a:gd name="T51" fmla="*/ 29 h 217"/>
                <a:gd name="T52" fmla="*/ 1168 w 1601"/>
                <a:gd name="T53" fmla="*/ 212 h 217"/>
                <a:gd name="T54" fmla="*/ 1415 w 1601"/>
                <a:gd name="T55" fmla="*/ 24 h 217"/>
                <a:gd name="T56" fmla="*/ 1415 w 1601"/>
                <a:gd name="T57" fmla="*/ 217 h 217"/>
                <a:gd name="T58" fmla="*/ 1415 w 1601"/>
                <a:gd name="T59" fmla="*/ 24 h 217"/>
                <a:gd name="T60" fmla="*/ 1331 w 1601"/>
                <a:gd name="T61" fmla="*/ 120 h 217"/>
                <a:gd name="T62" fmla="*/ 1500 w 1601"/>
                <a:gd name="T63" fmla="*/ 121 h 217"/>
                <a:gd name="T64" fmla="*/ 1580 w 1601"/>
                <a:gd name="T65" fmla="*/ 0 h 217"/>
                <a:gd name="T66" fmla="*/ 1580 w 1601"/>
                <a:gd name="T67" fmla="*/ 41 h 217"/>
                <a:gd name="T68" fmla="*/ 1580 w 1601"/>
                <a:gd name="T69" fmla="*/ 0 h 217"/>
                <a:gd name="T70" fmla="*/ 1564 w 1601"/>
                <a:gd name="T71" fmla="*/ 20 h 217"/>
                <a:gd name="T72" fmla="*/ 1595 w 1601"/>
                <a:gd name="T73" fmla="*/ 20 h 217"/>
                <a:gd name="T74" fmla="*/ 1584 w 1601"/>
                <a:gd name="T75" fmla="*/ 21 h 217"/>
                <a:gd name="T76" fmla="*/ 1589 w 1601"/>
                <a:gd name="T77" fmla="*/ 16 h 217"/>
                <a:gd name="T78" fmla="*/ 1580 w 1601"/>
                <a:gd name="T79" fmla="*/ 10 h 217"/>
                <a:gd name="T80" fmla="*/ 1572 w 1601"/>
                <a:gd name="T81" fmla="*/ 31 h 217"/>
                <a:gd name="T82" fmla="*/ 1577 w 1601"/>
                <a:gd name="T83" fmla="*/ 23 h 217"/>
                <a:gd name="T84" fmla="*/ 1583 w 1601"/>
                <a:gd name="T85" fmla="*/ 26 h 217"/>
                <a:gd name="T86" fmla="*/ 1590 w 1601"/>
                <a:gd name="T87" fmla="*/ 31 h 217"/>
                <a:gd name="T88" fmla="*/ 1584 w 1601"/>
                <a:gd name="T89" fmla="*/ 21 h 217"/>
                <a:gd name="T90" fmla="*/ 1577 w 1601"/>
                <a:gd name="T91" fmla="*/ 19 h 217"/>
                <a:gd name="T92" fmla="*/ 1579 w 1601"/>
                <a:gd name="T93" fmla="*/ 13 h 217"/>
                <a:gd name="T94" fmla="*/ 1579 w 1601"/>
                <a:gd name="T95" fmla="*/ 1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1" h="217">
                  <a:moveTo>
                    <a:pt x="115" y="28"/>
                  </a:moveTo>
                  <a:cubicBezTo>
                    <a:pt x="0" y="212"/>
                    <a:pt x="0" y="212"/>
                    <a:pt x="0" y="212"/>
                  </a:cubicBezTo>
                  <a:cubicBezTo>
                    <a:pt x="63" y="212"/>
                    <a:pt x="63" y="212"/>
                    <a:pt x="63" y="212"/>
                  </a:cubicBezTo>
                  <a:cubicBezTo>
                    <a:pt x="80" y="185"/>
                    <a:pt x="80" y="185"/>
                    <a:pt x="80" y="185"/>
                  </a:cubicBezTo>
                  <a:cubicBezTo>
                    <a:pt x="217" y="185"/>
                    <a:pt x="217" y="185"/>
                    <a:pt x="217" y="185"/>
                  </a:cubicBezTo>
                  <a:cubicBezTo>
                    <a:pt x="234" y="212"/>
                    <a:pt x="234" y="212"/>
                    <a:pt x="234" y="212"/>
                  </a:cubicBezTo>
                  <a:cubicBezTo>
                    <a:pt x="302" y="212"/>
                    <a:pt x="302" y="212"/>
                    <a:pt x="302" y="212"/>
                  </a:cubicBezTo>
                  <a:cubicBezTo>
                    <a:pt x="187" y="28"/>
                    <a:pt x="187" y="28"/>
                    <a:pt x="187" y="28"/>
                  </a:cubicBezTo>
                  <a:lnTo>
                    <a:pt x="115" y="28"/>
                  </a:lnTo>
                  <a:close/>
                  <a:moveTo>
                    <a:pt x="107" y="141"/>
                  </a:moveTo>
                  <a:cubicBezTo>
                    <a:pt x="148" y="75"/>
                    <a:pt x="148" y="75"/>
                    <a:pt x="148" y="75"/>
                  </a:cubicBezTo>
                  <a:cubicBezTo>
                    <a:pt x="190" y="141"/>
                    <a:pt x="190" y="141"/>
                    <a:pt x="190" y="141"/>
                  </a:cubicBezTo>
                  <a:lnTo>
                    <a:pt x="107" y="141"/>
                  </a:lnTo>
                  <a:close/>
                  <a:moveTo>
                    <a:pt x="485" y="29"/>
                  </a:moveTo>
                  <a:cubicBezTo>
                    <a:pt x="324" y="29"/>
                    <a:pt x="324" y="29"/>
                    <a:pt x="324" y="29"/>
                  </a:cubicBezTo>
                  <a:cubicBezTo>
                    <a:pt x="324" y="212"/>
                    <a:pt x="324" y="212"/>
                    <a:pt x="324" y="212"/>
                  </a:cubicBezTo>
                  <a:cubicBezTo>
                    <a:pt x="385" y="212"/>
                    <a:pt x="385" y="212"/>
                    <a:pt x="385" y="212"/>
                  </a:cubicBezTo>
                  <a:cubicBezTo>
                    <a:pt x="385" y="169"/>
                    <a:pt x="385" y="169"/>
                    <a:pt x="385" y="169"/>
                  </a:cubicBezTo>
                  <a:cubicBezTo>
                    <a:pt x="395" y="169"/>
                    <a:pt x="467" y="169"/>
                    <a:pt x="485" y="169"/>
                  </a:cubicBezTo>
                  <a:cubicBezTo>
                    <a:pt x="534" y="169"/>
                    <a:pt x="570" y="156"/>
                    <a:pt x="570" y="99"/>
                  </a:cubicBezTo>
                  <a:cubicBezTo>
                    <a:pt x="570" y="41"/>
                    <a:pt x="535" y="29"/>
                    <a:pt x="485" y="29"/>
                  </a:cubicBezTo>
                  <a:close/>
                  <a:moveTo>
                    <a:pt x="480" y="126"/>
                  </a:moveTo>
                  <a:cubicBezTo>
                    <a:pt x="467" y="126"/>
                    <a:pt x="396" y="126"/>
                    <a:pt x="385" y="126"/>
                  </a:cubicBezTo>
                  <a:cubicBezTo>
                    <a:pt x="385" y="75"/>
                    <a:pt x="385" y="75"/>
                    <a:pt x="385" y="75"/>
                  </a:cubicBezTo>
                  <a:cubicBezTo>
                    <a:pt x="385" y="75"/>
                    <a:pt x="463" y="75"/>
                    <a:pt x="480" y="75"/>
                  </a:cubicBezTo>
                  <a:cubicBezTo>
                    <a:pt x="502" y="75"/>
                    <a:pt x="509" y="81"/>
                    <a:pt x="509" y="101"/>
                  </a:cubicBezTo>
                  <a:cubicBezTo>
                    <a:pt x="509" y="120"/>
                    <a:pt x="503" y="126"/>
                    <a:pt x="480" y="126"/>
                  </a:cubicBezTo>
                  <a:close/>
                  <a:moveTo>
                    <a:pt x="762" y="29"/>
                  </a:moveTo>
                  <a:cubicBezTo>
                    <a:pt x="601" y="29"/>
                    <a:pt x="601" y="29"/>
                    <a:pt x="601" y="29"/>
                  </a:cubicBezTo>
                  <a:cubicBezTo>
                    <a:pt x="601" y="212"/>
                    <a:pt x="601" y="212"/>
                    <a:pt x="601" y="212"/>
                  </a:cubicBezTo>
                  <a:cubicBezTo>
                    <a:pt x="662" y="212"/>
                    <a:pt x="662" y="212"/>
                    <a:pt x="662" y="212"/>
                  </a:cubicBezTo>
                  <a:cubicBezTo>
                    <a:pt x="662" y="169"/>
                    <a:pt x="662" y="169"/>
                    <a:pt x="662" y="169"/>
                  </a:cubicBezTo>
                  <a:cubicBezTo>
                    <a:pt x="672" y="169"/>
                    <a:pt x="744" y="169"/>
                    <a:pt x="762" y="169"/>
                  </a:cubicBezTo>
                  <a:cubicBezTo>
                    <a:pt x="811" y="169"/>
                    <a:pt x="847" y="156"/>
                    <a:pt x="847" y="99"/>
                  </a:cubicBezTo>
                  <a:cubicBezTo>
                    <a:pt x="847" y="41"/>
                    <a:pt x="812" y="29"/>
                    <a:pt x="762" y="29"/>
                  </a:cubicBezTo>
                  <a:close/>
                  <a:moveTo>
                    <a:pt x="757" y="126"/>
                  </a:moveTo>
                  <a:cubicBezTo>
                    <a:pt x="744" y="126"/>
                    <a:pt x="673" y="126"/>
                    <a:pt x="662" y="126"/>
                  </a:cubicBezTo>
                  <a:cubicBezTo>
                    <a:pt x="662" y="75"/>
                    <a:pt x="662" y="75"/>
                    <a:pt x="662" y="75"/>
                  </a:cubicBezTo>
                  <a:cubicBezTo>
                    <a:pt x="662" y="75"/>
                    <a:pt x="740" y="75"/>
                    <a:pt x="757" y="75"/>
                  </a:cubicBezTo>
                  <a:cubicBezTo>
                    <a:pt x="779" y="75"/>
                    <a:pt x="786" y="81"/>
                    <a:pt x="786" y="101"/>
                  </a:cubicBezTo>
                  <a:cubicBezTo>
                    <a:pt x="786" y="120"/>
                    <a:pt x="780" y="126"/>
                    <a:pt x="757" y="126"/>
                  </a:cubicBezTo>
                  <a:close/>
                  <a:moveTo>
                    <a:pt x="865" y="29"/>
                  </a:moveTo>
                  <a:cubicBezTo>
                    <a:pt x="1133" y="29"/>
                    <a:pt x="1133" y="29"/>
                    <a:pt x="1133" y="29"/>
                  </a:cubicBezTo>
                  <a:cubicBezTo>
                    <a:pt x="1133" y="75"/>
                    <a:pt x="1133" y="75"/>
                    <a:pt x="1133" y="75"/>
                  </a:cubicBezTo>
                  <a:cubicBezTo>
                    <a:pt x="1030" y="75"/>
                    <a:pt x="1030" y="75"/>
                    <a:pt x="1030" y="75"/>
                  </a:cubicBezTo>
                  <a:cubicBezTo>
                    <a:pt x="1030" y="212"/>
                    <a:pt x="1030" y="212"/>
                    <a:pt x="1030" y="212"/>
                  </a:cubicBezTo>
                  <a:cubicBezTo>
                    <a:pt x="968" y="212"/>
                    <a:pt x="968" y="212"/>
                    <a:pt x="968" y="212"/>
                  </a:cubicBezTo>
                  <a:cubicBezTo>
                    <a:pt x="968" y="75"/>
                    <a:pt x="968" y="75"/>
                    <a:pt x="968" y="75"/>
                  </a:cubicBezTo>
                  <a:cubicBezTo>
                    <a:pt x="865" y="75"/>
                    <a:pt x="865" y="75"/>
                    <a:pt x="865" y="75"/>
                  </a:cubicBezTo>
                  <a:lnTo>
                    <a:pt x="865" y="29"/>
                  </a:lnTo>
                  <a:close/>
                  <a:moveTo>
                    <a:pt x="1168" y="29"/>
                  </a:moveTo>
                  <a:cubicBezTo>
                    <a:pt x="1230" y="29"/>
                    <a:pt x="1230" y="29"/>
                    <a:pt x="1230" y="29"/>
                  </a:cubicBezTo>
                  <a:cubicBezTo>
                    <a:pt x="1230" y="212"/>
                    <a:pt x="1230" y="212"/>
                    <a:pt x="1230" y="212"/>
                  </a:cubicBezTo>
                  <a:cubicBezTo>
                    <a:pt x="1168" y="212"/>
                    <a:pt x="1168" y="212"/>
                    <a:pt x="1168" y="212"/>
                  </a:cubicBezTo>
                  <a:lnTo>
                    <a:pt x="1168" y="29"/>
                  </a:lnTo>
                  <a:close/>
                  <a:moveTo>
                    <a:pt x="1415" y="24"/>
                  </a:moveTo>
                  <a:cubicBezTo>
                    <a:pt x="1311" y="24"/>
                    <a:pt x="1265" y="40"/>
                    <a:pt x="1265" y="121"/>
                  </a:cubicBezTo>
                  <a:cubicBezTo>
                    <a:pt x="1265" y="201"/>
                    <a:pt x="1310" y="217"/>
                    <a:pt x="1415" y="217"/>
                  </a:cubicBezTo>
                  <a:cubicBezTo>
                    <a:pt x="1519" y="217"/>
                    <a:pt x="1566" y="201"/>
                    <a:pt x="1566" y="120"/>
                  </a:cubicBezTo>
                  <a:cubicBezTo>
                    <a:pt x="1566" y="40"/>
                    <a:pt x="1520" y="24"/>
                    <a:pt x="1415" y="24"/>
                  </a:cubicBezTo>
                  <a:close/>
                  <a:moveTo>
                    <a:pt x="1415" y="172"/>
                  </a:moveTo>
                  <a:cubicBezTo>
                    <a:pt x="1350" y="172"/>
                    <a:pt x="1331" y="168"/>
                    <a:pt x="1331" y="120"/>
                  </a:cubicBezTo>
                  <a:cubicBezTo>
                    <a:pt x="1331" y="73"/>
                    <a:pt x="1350" y="70"/>
                    <a:pt x="1415" y="70"/>
                  </a:cubicBezTo>
                  <a:cubicBezTo>
                    <a:pt x="1480" y="70"/>
                    <a:pt x="1500" y="73"/>
                    <a:pt x="1500" y="121"/>
                  </a:cubicBezTo>
                  <a:cubicBezTo>
                    <a:pt x="1500" y="168"/>
                    <a:pt x="1482" y="172"/>
                    <a:pt x="1415" y="172"/>
                  </a:cubicBezTo>
                  <a:close/>
                  <a:moveTo>
                    <a:pt x="1580" y="0"/>
                  </a:moveTo>
                  <a:cubicBezTo>
                    <a:pt x="1568" y="0"/>
                    <a:pt x="1559" y="9"/>
                    <a:pt x="1559" y="20"/>
                  </a:cubicBezTo>
                  <a:cubicBezTo>
                    <a:pt x="1559" y="32"/>
                    <a:pt x="1568" y="41"/>
                    <a:pt x="1580" y="41"/>
                  </a:cubicBezTo>
                  <a:cubicBezTo>
                    <a:pt x="1592" y="41"/>
                    <a:pt x="1601" y="32"/>
                    <a:pt x="1601" y="20"/>
                  </a:cubicBezTo>
                  <a:cubicBezTo>
                    <a:pt x="1601" y="9"/>
                    <a:pt x="1592" y="0"/>
                    <a:pt x="1580" y="0"/>
                  </a:cubicBezTo>
                  <a:close/>
                  <a:moveTo>
                    <a:pt x="1580" y="37"/>
                  </a:moveTo>
                  <a:cubicBezTo>
                    <a:pt x="1571" y="37"/>
                    <a:pt x="1564" y="29"/>
                    <a:pt x="1564" y="20"/>
                  </a:cubicBezTo>
                  <a:cubicBezTo>
                    <a:pt x="1564" y="11"/>
                    <a:pt x="1571" y="4"/>
                    <a:pt x="1580" y="4"/>
                  </a:cubicBezTo>
                  <a:cubicBezTo>
                    <a:pt x="1589" y="4"/>
                    <a:pt x="1595" y="11"/>
                    <a:pt x="1595" y="20"/>
                  </a:cubicBezTo>
                  <a:cubicBezTo>
                    <a:pt x="1595" y="29"/>
                    <a:pt x="1589" y="37"/>
                    <a:pt x="1580" y="37"/>
                  </a:cubicBezTo>
                  <a:close/>
                  <a:moveTo>
                    <a:pt x="1584" y="21"/>
                  </a:moveTo>
                  <a:cubicBezTo>
                    <a:pt x="1584" y="21"/>
                    <a:pt x="1584" y="21"/>
                    <a:pt x="1584" y="21"/>
                  </a:cubicBezTo>
                  <a:cubicBezTo>
                    <a:pt x="1587" y="20"/>
                    <a:pt x="1589" y="18"/>
                    <a:pt x="1589" y="16"/>
                  </a:cubicBezTo>
                  <a:cubicBezTo>
                    <a:pt x="1589" y="14"/>
                    <a:pt x="1588" y="12"/>
                    <a:pt x="1587" y="12"/>
                  </a:cubicBezTo>
                  <a:cubicBezTo>
                    <a:pt x="1585" y="11"/>
                    <a:pt x="1583" y="10"/>
                    <a:pt x="1580" y="10"/>
                  </a:cubicBezTo>
                  <a:cubicBezTo>
                    <a:pt x="1576" y="10"/>
                    <a:pt x="1574" y="10"/>
                    <a:pt x="1572" y="11"/>
                  </a:cubicBezTo>
                  <a:cubicBezTo>
                    <a:pt x="1572" y="31"/>
                    <a:pt x="1572" y="31"/>
                    <a:pt x="1572" y="31"/>
                  </a:cubicBezTo>
                  <a:cubicBezTo>
                    <a:pt x="1577" y="31"/>
                    <a:pt x="1577" y="31"/>
                    <a:pt x="1577" y="31"/>
                  </a:cubicBezTo>
                  <a:cubicBezTo>
                    <a:pt x="1577" y="23"/>
                    <a:pt x="1577" y="23"/>
                    <a:pt x="1577" y="23"/>
                  </a:cubicBezTo>
                  <a:cubicBezTo>
                    <a:pt x="1579" y="23"/>
                    <a:pt x="1579" y="23"/>
                    <a:pt x="1579" y="23"/>
                  </a:cubicBezTo>
                  <a:cubicBezTo>
                    <a:pt x="1581" y="23"/>
                    <a:pt x="1583" y="24"/>
                    <a:pt x="1583" y="26"/>
                  </a:cubicBezTo>
                  <a:cubicBezTo>
                    <a:pt x="1584" y="28"/>
                    <a:pt x="1584" y="30"/>
                    <a:pt x="1585" y="31"/>
                  </a:cubicBezTo>
                  <a:cubicBezTo>
                    <a:pt x="1590" y="31"/>
                    <a:pt x="1590" y="31"/>
                    <a:pt x="1590" y="31"/>
                  </a:cubicBezTo>
                  <a:cubicBezTo>
                    <a:pt x="1589" y="30"/>
                    <a:pt x="1589" y="29"/>
                    <a:pt x="1588" y="26"/>
                  </a:cubicBezTo>
                  <a:cubicBezTo>
                    <a:pt x="1588" y="23"/>
                    <a:pt x="1586" y="22"/>
                    <a:pt x="1584" y="21"/>
                  </a:cubicBezTo>
                  <a:close/>
                  <a:moveTo>
                    <a:pt x="1579" y="19"/>
                  </a:moveTo>
                  <a:cubicBezTo>
                    <a:pt x="1577" y="19"/>
                    <a:pt x="1577" y="19"/>
                    <a:pt x="1577" y="19"/>
                  </a:cubicBezTo>
                  <a:cubicBezTo>
                    <a:pt x="1577" y="14"/>
                    <a:pt x="1577" y="14"/>
                    <a:pt x="1577" y="14"/>
                  </a:cubicBezTo>
                  <a:cubicBezTo>
                    <a:pt x="1577" y="14"/>
                    <a:pt x="1578" y="13"/>
                    <a:pt x="1579" y="13"/>
                  </a:cubicBezTo>
                  <a:cubicBezTo>
                    <a:pt x="1582" y="13"/>
                    <a:pt x="1584" y="15"/>
                    <a:pt x="1584" y="16"/>
                  </a:cubicBezTo>
                  <a:cubicBezTo>
                    <a:pt x="1584" y="19"/>
                    <a:pt x="1582" y="19"/>
                    <a:pt x="1579"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Tree>
    <p:extLst>
      <p:ext uri="{BB962C8B-B14F-4D97-AF65-F5344CB8AC3E}">
        <p14:creationId xmlns:p14="http://schemas.microsoft.com/office/powerpoint/2010/main" val="359004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1" y="914400"/>
            <a:ext cx="8229602" cy="13834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3795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16">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accent3"/>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8DCF36-8913-4FA7-8BE5-A7AB03183AB5}"/>
              </a:ext>
            </a:extLst>
          </p:cNvPr>
          <p:cNvSpPr/>
          <p:nvPr userDrawn="1"/>
        </p:nvSpPr>
        <p:spPr>
          <a:xfrm>
            <a:off x="-1651" y="2"/>
            <a:ext cx="9145651" cy="51434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err="1"/>
          </a:p>
        </p:txBody>
      </p:sp>
      <p:cxnSp>
        <p:nvCxnSpPr>
          <p:cNvPr id="9" name="Straight Connector 8"/>
          <p:cNvCxnSpPr/>
          <p:nvPr userDrawn="1"/>
        </p:nvCxnSpPr>
        <p:spPr>
          <a:xfrm>
            <a:off x="3012560" y="1600201"/>
            <a:ext cx="0" cy="1956466"/>
          </a:xfrm>
          <a:prstGeom prst="line">
            <a:avLst/>
          </a:prstGeom>
          <a:ln w="28575" cap="rnd">
            <a:solidFill>
              <a:srgbClr val="FFFFFF"/>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ctrTitle" hasCustomPrompt="1"/>
          </p:nvPr>
        </p:nvSpPr>
        <p:spPr>
          <a:xfrm>
            <a:off x="3319206" y="1665185"/>
            <a:ext cx="5594023" cy="516968"/>
          </a:xfrm>
        </p:spPr>
        <p:txBody>
          <a:bodyPr wrap="square" anchor="b" anchorCtr="0">
            <a:spAutoFit/>
          </a:bodyPr>
          <a:lstStyle>
            <a:lvl1pPr algn="l">
              <a:defRPr sz="3200" b="1" baseline="0">
                <a:solidFill>
                  <a:srgbClr val="FFFFFF"/>
                </a:solidFill>
              </a:defRPr>
            </a:lvl1pPr>
          </a:lstStyle>
          <a:p>
            <a:r>
              <a:rPr lang="en-US"/>
              <a:t>&lt;Presentation Title Here&gt;</a:t>
            </a:r>
          </a:p>
        </p:txBody>
      </p:sp>
      <p:sp>
        <p:nvSpPr>
          <p:cNvPr id="19" name="Text Placeholder 18"/>
          <p:cNvSpPr>
            <a:spLocks noGrp="1"/>
          </p:cNvSpPr>
          <p:nvPr userDrawn="1">
            <p:ph type="body" sz="quarter" idx="13" hasCustomPrompt="1"/>
          </p:nvPr>
        </p:nvSpPr>
        <p:spPr>
          <a:xfrm>
            <a:off x="3319201" y="2305052"/>
            <a:ext cx="5594024" cy="406400"/>
          </a:xfrm>
          <a:prstGeom prst="rect">
            <a:avLst/>
          </a:prstGeom>
        </p:spPr>
        <p:txBody>
          <a:bodyPr>
            <a:noAutofit/>
          </a:bodyPr>
          <a:lstStyle>
            <a:lvl1pPr marL="0" indent="0">
              <a:buNone/>
              <a:defRPr sz="2800" b="1">
                <a:solidFill>
                  <a:schemeClr val="tx1"/>
                </a:solidFill>
              </a:defRPr>
            </a:lvl1pPr>
            <a:lvl2pPr marL="288815" indent="0">
              <a:buNone/>
              <a:defRPr>
                <a:solidFill>
                  <a:schemeClr val="tx1"/>
                </a:solidFill>
              </a:defRPr>
            </a:lvl2pPr>
            <a:lvl3pPr marL="569693" indent="0">
              <a:buNone/>
              <a:defRPr>
                <a:solidFill>
                  <a:schemeClr val="tx1"/>
                </a:solidFill>
              </a:defRPr>
            </a:lvl3pPr>
            <a:lvl4pPr marL="855333" indent="0">
              <a:buNone/>
              <a:defRPr>
                <a:solidFill>
                  <a:schemeClr val="tx1"/>
                </a:solidFill>
              </a:defRPr>
            </a:lvl4pPr>
            <a:lvl5pPr marL="1140972" indent="0">
              <a:buNone/>
              <a:defRPr>
                <a:solidFill>
                  <a:schemeClr val="tx1"/>
                </a:solidFill>
              </a:defRPr>
            </a:lvl5pPr>
          </a:lstStyle>
          <a:p>
            <a:pPr lvl="0"/>
            <a:r>
              <a:rPr lang="en-US"/>
              <a:t>&lt;Presenter Name Here&gt;</a:t>
            </a:r>
          </a:p>
        </p:txBody>
      </p:sp>
      <p:sp>
        <p:nvSpPr>
          <p:cNvPr id="21" name="Text Placeholder 20"/>
          <p:cNvSpPr>
            <a:spLocks noGrp="1"/>
          </p:cNvSpPr>
          <p:nvPr userDrawn="1">
            <p:ph type="body" sz="quarter" idx="14" hasCustomPrompt="1"/>
          </p:nvPr>
        </p:nvSpPr>
        <p:spPr>
          <a:xfrm>
            <a:off x="3318444" y="2763821"/>
            <a:ext cx="5595371" cy="374650"/>
          </a:xfrm>
          <a:prstGeom prst="rect">
            <a:avLst/>
          </a:prstGeom>
        </p:spPr>
        <p:txBody>
          <a:bodyPr>
            <a:normAutofit/>
          </a:bodyPr>
          <a:lstStyle>
            <a:lvl1pPr marL="0" indent="0">
              <a:buNone/>
              <a:defRPr sz="2000" b="0">
                <a:solidFill>
                  <a:srgbClr val="FFFFFF"/>
                </a:solidFill>
              </a:defRPr>
            </a:lvl1pPr>
            <a:lvl2pPr marL="288815" indent="0">
              <a:buNone/>
              <a:defRPr b="0">
                <a:solidFill>
                  <a:schemeClr val="bg1"/>
                </a:solidFill>
              </a:defRPr>
            </a:lvl2pPr>
            <a:lvl3pPr marL="569693" indent="0">
              <a:buNone/>
              <a:defRPr b="0">
                <a:solidFill>
                  <a:schemeClr val="bg1"/>
                </a:solidFill>
              </a:defRPr>
            </a:lvl3pPr>
            <a:lvl4pPr marL="855333" indent="0">
              <a:buNone/>
              <a:defRPr b="0">
                <a:solidFill>
                  <a:schemeClr val="bg1"/>
                </a:solidFill>
              </a:defRPr>
            </a:lvl4pPr>
            <a:lvl5pPr marL="1140972" indent="0">
              <a:buNone/>
              <a:defRPr b="0">
                <a:solidFill>
                  <a:schemeClr val="bg1"/>
                </a:solidFill>
              </a:defRPr>
            </a:lvl5pPr>
          </a:lstStyle>
          <a:p>
            <a:pPr lvl="0"/>
            <a:r>
              <a:rPr lang="en-US"/>
              <a:t>&lt;Presenter Title Here&gt;</a:t>
            </a:r>
          </a:p>
        </p:txBody>
      </p:sp>
      <p:sp>
        <p:nvSpPr>
          <p:cNvPr id="23" name="Text Placeholder 22"/>
          <p:cNvSpPr>
            <a:spLocks noGrp="1"/>
          </p:cNvSpPr>
          <p:nvPr userDrawn="1">
            <p:ph type="body" sz="quarter" idx="15" hasCustomPrompt="1"/>
          </p:nvPr>
        </p:nvSpPr>
        <p:spPr>
          <a:xfrm>
            <a:off x="3318444" y="3190841"/>
            <a:ext cx="5595371" cy="311191"/>
          </a:xfrm>
          <a:prstGeom prst="rect">
            <a:avLst/>
          </a:prstGeom>
        </p:spPr>
        <p:txBody>
          <a:bodyPr>
            <a:noAutofit/>
          </a:bodyPr>
          <a:lstStyle>
            <a:lvl1pPr marL="0" indent="0">
              <a:buNone/>
              <a:defRPr sz="1600" b="0" baseline="0">
                <a:solidFill>
                  <a:srgbClr val="FFFFFF"/>
                </a:solidFill>
              </a:defRPr>
            </a:lvl1pPr>
            <a:lvl2pPr marL="288815" indent="0">
              <a:buNone/>
              <a:defRPr sz="1425" b="0">
                <a:solidFill>
                  <a:schemeClr val="bg1"/>
                </a:solidFill>
              </a:defRPr>
            </a:lvl2pPr>
            <a:lvl3pPr marL="569693" indent="0">
              <a:buNone/>
              <a:defRPr sz="1200" b="0">
                <a:solidFill>
                  <a:schemeClr val="bg1"/>
                </a:solidFill>
              </a:defRPr>
            </a:lvl3pPr>
            <a:lvl4pPr marL="855333" indent="0">
              <a:buNone/>
              <a:defRPr sz="1125" b="0">
                <a:solidFill>
                  <a:schemeClr val="bg1"/>
                </a:solidFill>
              </a:defRPr>
            </a:lvl4pPr>
            <a:lvl5pPr marL="1140972" indent="0">
              <a:buNone/>
              <a:defRPr sz="1125" b="0">
                <a:solidFill>
                  <a:schemeClr val="bg1"/>
                </a:solidFill>
              </a:defRPr>
            </a:lvl5pPr>
          </a:lstStyle>
          <a:p>
            <a:pPr lvl="0"/>
            <a:r>
              <a:rPr lang="en-US"/>
              <a:t>&lt;Presentation Date Here&gt;</a:t>
            </a:r>
          </a:p>
        </p:txBody>
      </p:sp>
      <p:grpSp>
        <p:nvGrpSpPr>
          <p:cNvPr id="18" name="Group 17"/>
          <p:cNvGrpSpPr>
            <a:grpSpLocks noChangeAspect="1"/>
          </p:cNvGrpSpPr>
          <p:nvPr userDrawn="1"/>
        </p:nvGrpSpPr>
        <p:grpSpPr>
          <a:xfrm>
            <a:off x="651714" y="1982175"/>
            <a:ext cx="1920330" cy="1185746"/>
            <a:chOff x="1185863" y="2798763"/>
            <a:chExt cx="2108200" cy="1301750"/>
          </a:xfrm>
        </p:grpSpPr>
        <p:sp>
          <p:nvSpPr>
            <p:cNvPr id="20" name="Freeform 10"/>
            <p:cNvSpPr>
              <a:spLocks noChangeAspect="1" noEditPoints="1"/>
            </p:cNvSpPr>
            <p:nvPr/>
          </p:nvSpPr>
          <p:spPr bwMode="auto">
            <a:xfrm>
              <a:off x="1819275" y="2798763"/>
              <a:ext cx="815975" cy="819150"/>
            </a:xfrm>
            <a:custGeom>
              <a:avLst/>
              <a:gdLst>
                <a:gd name="T0" fmla="*/ 529 w 620"/>
                <a:gd name="T1" fmla="*/ 341 h 621"/>
                <a:gd name="T2" fmla="*/ 571 w 620"/>
                <a:gd name="T3" fmla="*/ 358 h 621"/>
                <a:gd name="T4" fmla="*/ 608 w 620"/>
                <a:gd name="T5" fmla="*/ 398 h 621"/>
                <a:gd name="T6" fmla="*/ 560 w 620"/>
                <a:gd name="T7" fmla="*/ 399 h 621"/>
                <a:gd name="T8" fmla="*/ 512 w 620"/>
                <a:gd name="T9" fmla="*/ 398 h 621"/>
                <a:gd name="T10" fmla="*/ 533 w 620"/>
                <a:gd name="T11" fmla="*/ 454 h 621"/>
                <a:gd name="T12" fmla="*/ 537 w 620"/>
                <a:gd name="T13" fmla="*/ 522 h 621"/>
                <a:gd name="T14" fmla="*/ 513 w 620"/>
                <a:gd name="T15" fmla="*/ 481 h 621"/>
                <a:gd name="T16" fmla="*/ 496 w 620"/>
                <a:gd name="T17" fmla="*/ 427 h 621"/>
                <a:gd name="T18" fmla="*/ 484 w 620"/>
                <a:gd name="T19" fmla="*/ 311 h 621"/>
                <a:gd name="T20" fmla="*/ 518 w 620"/>
                <a:gd name="T21" fmla="*/ 241 h 621"/>
                <a:gd name="T22" fmla="*/ 470 w 620"/>
                <a:gd name="T23" fmla="*/ 240 h 621"/>
                <a:gd name="T24" fmla="*/ 424 w 620"/>
                <a:gd name="T25" fmla="*/ 123 h 621"/>
                <a:gd name="T26" fmla="*/ 388 w 620"/>
                <a:gd name="T27" fmla="*/ 155 h 621"/>
                <a:gd name="T28" fmla="*/ 136 w 620"/>
                <a:gd name="T29" fmla="*/ 311 h 621"/>
                <a:gd name="T30" fmla="*/ 310 w 620"/>
                <a:gd name="T31" fmla="*/ 530 h 621"/>
                <a:gd name="T32" fmla="*/ 335 w 620"/>
                <a:gd name="T33" fmla="*/ 574 h 621"/>
                <a:gd name="T34" fmla="*/ 362 w 620"/>
                <a:gd name="T35" fmla="*/ 617 h 621"/>
                <a:gd name="T36" fmla="*/ 332 w 620"/>
                <a:gd name="T37" fmla="*/ 575 h 621"/>
                <a:gd name="T38" fmla="*/ 318 w 620"/>
                <a:gd name="T39" fmla="*/ 621 h 621"/>
                <a:gd name="T40" fmla="*/ 0 w 620"/>
                <a:gd name="T41" fmla="*/ 311 h 621"/>
                <a:gd name="T42" fmla="*/ 320 w 620"/>
                <a:gd name="T43" fmla="*/ 0 h 621"/>
                <a:gd name="T44" fmla="*/ 329 w 620"/>
                <a:gd name="T45" fmla="*/ 47 h 621"/>
                <a:gd name="T46" fmla="*/ 338 w 620"/>
                <a:gd name="T47" fmla="*/ 92 h 621"/>
                <a:gd name="T48" fmla="*/ 356 w 620"/>
                <a:gd name="T49" fmla="*/ 49 h 621"/>
                <a:gd name="T50" fmla="*/ 397 w 620"/>
                <a:gd name="T51" fmla="*/ 12 h 621"/>
                <a:gd name="T52" fmla="*/ 402 w 620"/>
                <a:gd name="T53" fmla="*/ 62 h 621"/>
                <a:gd name="T54" fmla="*/ 398 w 620"/>
                <a:gd name="T55" fmla="*/ 109 h 621"/>
                <a:gd name="T56" fmla="*/ 453 w 620"/>
                <a:gd name="T57" fmla="*/ 87 h 621"/>
                <a:gd name="T58" fmla="*/ 521 w 620"/>
                <a:gd name="T59" fmla="*/ 83 h 621"/>
                <a:gd name="T60" fmla="*/ 483 w 620"/>
                <a:gd name="T61" fmla="*/ 110 h 621"/>
                <a:gd name="T62" fmla="*/ 475 w 620"/>
                <a:gd name="T63" fmla="*/ 166 h 621"/>
                <a:gd name="T64" fmla="*/ 503 w 620"/>
                <a:gd name="T65" fmla="*/ 130 h 621"/>
                <a:gd name="T66" fmla="*/ 565 w 620"/>
                <a:gd name="T67" fmla="*/ 133 h 621"/>
                <a:gd name="T68" fmla="*/ 521 w 620"/>
                <a:gd name="T69" fmla="*/ 150 h 621"/>
                <a:gd name="T70" fmla="*/ 509 w 620"/>
                <a:gd name="T71" fmla="*/ 217 h 621"/>
                <a:gd name="T72" fmla="*/ 542 w 620"/>
                <a:gd name="T73" fmla="*/ 183 h 621"/>
                <a:gd name="T74" fmla="*/ 597 w 620"/>
                <a:gd name="T75" fmla="*/ 191 h 621"/>
                <a:gd name="T76" fmla="*/ 568 w 620"/>
                <a:gd name="T77" fmla="*/ 247 h 621"/>
                <a:gd name="T78" fmla="*/ 529 w 620"/>
                <a:gd name="T79" fmla="*/ 293 h 621"/>
                <a:gd name="T80" fmla="*/ 575 w 620"/>
                <a:gd name="T81" fmla="*/ 301 h 621"/>
                <a:gd name="T82" fmla="*/ 620 w 620"/>
                <a:gd name="T83" fmla="*/ 311 h 621"/>
                <a:gd name="T84" fmla="*/ 575 w 620"/>
                <a:gd name="T85" fmla="*/ 320 h 621"/>
                <a:gd name="T86" fmla="*/ 529 w 620"/>
                <a:gd name="T87" fmla="*/ 328 h 621"/>
                <a:gd name="T88" fmla="*/ 453 w 620"/>
                <a:gd name="T89" fmla="*/ 477 h 621"/>
                <a:gd name="T90" fmla="*/ 405 w 620"/>
                <a:gd name="T91" fmla="*/ 456 h 621"/>
                <a:gd name="T92" fmla="*/ 408 w 620"/>
                <a:gd name="T93" fmla="*/ 507 h 621"/>
                <a:gd name="T94" fmla="*/ 448 w 620"/>
                <a:gd name="T95" fmla="*/ 537 h 621"/>
                <a:gd name="T96" fmla="*/ 504 w 620"/>
                <a:gd name="T97" fmla="*/ 553 h 621"/>
                <a:gd name="T98" fmla="*/ 490 w 620"/>
                <a:gd name="T99" fmla="*/ 505 h 621"/>
                <a:gd name="T100" fmla="*/ 386 w 620"/>
                <a:gd name="T101" fmla="*/ 565 h 621"/>
                <a:gd name="T102" fmla="*/ 438 w 620"/>
                <a:gd name="T103" fmla="*/ 593 h 621"/>
                <a:gd name="T104" fmla="*/ 445 w 620"/>
                <a:gd name="T105" fmla="*/ 539 h 621"/>
                <a:gd name="T106" fmla="*/ 408 w 620"/>
                <a:gd name="T107" fmla="*/ 507 h 621"/>
                <a:gd name="T108" fmla="*/ 386 w 620"/>
                <a:gd name="T109" fmla="*/ 56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0" h="621">
                  <a:moveTo>
                    <a:pt x="529" y="328"/>
                  </a:moveTo>
                  <a:cubicBezTo>
                    <a:pt x="529" y="331"/>
                    <a:pt x="529" y="339"/>
                    <a:pt x="529" y="341"/>
                  </a:cubicBezTo>
                  <a:cubicBezTo>
                    <a:pt x="574" y="346"/>
                    <a:pt x="574" y="346"/>
                    <a:pt x="574" y="346"/>
                  </a:cubicBezTo>
                  <a:cubicBezTo>
                    <a:pt x="573" y="352"/>
                    <a:pt x="572" y="352"/>
                    <a:pt x="571" y="358"/>
                  </a:cubicBezTo>
                  <a:cubicBezTo>
                    <a:pt x="616" y="366"/>
                    <a:pt x="616" y="366"/>
                    <a:pt x="616" y="366"/>
                  </a:cubicBezTo>
                  <a:cubicBezTo>
                    <a:pt x="614" y="377"/>
                    <a:pt x="611" y="388"/>
                    <a:pt x="608" y="398"/>
                  </a:cubicBezTo>
                  <a:cubicBezTo>
                    <a:pt x="565" y="386"/>
                    <a:pt x="565" y="386"/>
                    <a:pt x="565" y="386"/>
                  </a:cubicBezTo>
                  <a:cubicBezTo>
                    <a:pt x="563" y="390"/>
                    <a:pt x="562" y="395"/>
                    <a:pt x="560" y="399"/>
                  </a:cubicBezTo>
                  <a:cubicBezTo>
                    <a:pt x="517" y="384"/>
                    <a:pt x="517" y="384"/>
                    <a:pt x="517" y="384"/>
                  </a:cubicBezTo>
                  <a:cubicBezTo>
                    <a:pt x="517" y="386"/>
                    <a:pt x="512" y="396"/>
                    <a:pt x="512" y="398"/>
                  </a:cubicBezTo>
                  <a:cubicBezTo>
                    <a:pt x="553" y="418"/>
                    <a:pt x="553" y="418"/>
                    <a:pt x="553" y="418"/>
                  </a:cubicBezTo>
                  <a:cubicBezTo>
                    <a:pt x="547" y="430"/>
                    <a:pt x="540" y="442"/>
                    <a:pt x="533" y="454"/>
                  </a:cubicBezTo>
                  <a:cubicBezTo>
                    <a:pt x="571" y="479"/>
                    <a:pt x="571" y="479"/>
                    <a:pt x="571" y="479"/>
                  </a:cubicBezTo>
                  <a:cubicBezTo>
                    <a:pt x="561" y="494"/>
                    <a:pt x="549" y="509"/>
                    <a:pt x="537" y="522"/>
                  </a:cubicBezTo>
                  <a:cubicBezTo>
                    <a:pt x="504" y="491"/>
                    <a:pt x="504" y="491"/>
                    <a:pt x="504" y="491"/>
                  </a:cubicBezTo>
                  <a:cubicBezTo>
                    <a:pt x="507" y="488"/>
                    <a:pt x="510" y="484"/>
                    <a:pt x="513" y="481"/>
                  </a:cubicBezTo>
                  <a:cubicBezTo>
                    <a:pt x="478" y="452"/>
                    <a:pt x="478" y="452"/>
                    <a:pt x="478" y="452"/>
                  </a:cubicBezTo>
                  <a:cubicBezTo>
                    <a:pt x="485" y="444"/>
                    <a:pt x="491" y="435"/>
                    <a:pt x="496" y="427"/>
                  </a:cubicBezTo>
                  <a:cubicBezTo>
                    <a:pt x="458" y="403"/>
                    <a:pt x="458" y="403"/>
                    <a:pt x="458" y="403"/>
                  </a:cubicBezTo>
                  <a:cubicBezTo>
                    <a:pt x="475" y="375"/>
                    <a:pt x="484" y="343"/>
                    <a:pt x="484" y="311"/>
                  </a:cubicBezTo>
                  <a:cubicBezTo>
                    <a:pt x="484" y="293"/>
                    <a:pt x="482" y="275"/>
                    <a:pt x="476" y="258"/>
                  </a:cubicBezTo>
                  <a:cubicBezTo>
                    <a:pt x="518" y="241"/>
                    <a:pt x="518" y="241"/>
                    <a:pt x="518" y="241"/>
                  </a:cubicBezTo>
                  <a:cubicBezTo>
                    <a:pt x="517" y="238"/>
                    <a:pt x="512" y="225"/>
                    <a:pt x="511" y="222"/>
                  </a:cubicBezTo>
                  <a:cubicBezTo>
                    <a:pt x="470" y="240"/>
                    <a:pt x="470" y="240"/>
                    <a:pt x="470" y="240"/>
                  </a:cubicBezTo>
                  <a:cubicBezTo>
                    <a:pt x="456" y="209"/>
                    <a:pt x="432" y="181"/>
                    <a:pt x="402" y="163"/>
                  </a:cubicBezTo>
                  <a:cubicBezTo>
                    <a:pt x="424" y="123"/>
                    <a:pt x="424" y="123"/>
                    <a:pt x="424" y="123"/>
                  </a:cubicBezTo>
                  <a:cubicBezTo>
                    <a:pt x="421" y="121"/>
                    <a:pt x="411" y="116"/>
                    <a:pt x="408" y="114"/>
                  </a:cubicBezTo>
                  <a:cubicBezTo>
                    <a:pt x="388" y="155"/>
                    <a:pt x="388" y="155"/>
                    <a:pt x="388" y="155"/>
                  </a:cubicBezTo>
                  <a:cubicBezTo>
                    <a:pt x="364" y="142"/>
                    <a:pt x="337" y="136"/>
                    <a:pt x="310" y="136"/>
                  </a:cubicBezTo>
                  <a:cubicBezTo>
                    <a:pt x="214" y="136"/>
                    <a:pt x="136" y="214"/>
                    <a:pt x="136" y="311"/>
                  </a:cubicBezTo>
                  <a:cubicBezTo>
                    <a:pt x="136" y="407"/>
                    <a:pt x="214" y="485"/>
                    <a:pt x="310" y="485"/>
                  </a:cubicBezTo>
                  <a:cubicBezTo>
                    <a:pt x="310" y="530"/>
                    <a:pt x="310" y="530"/>
                    <a:pt x="310" y="530"/>
                  </a:cubicBezTo>
                  <a:cubicBezTo>
                    <a:pt x="317" y="530"/>
                    <a:pt x="324" y="530"/>
                    <a:pt x="331" y="529"/>
                  </a:cubicBezTo>
                  <a:cubicBezTo>
                    <a:pt x="335" y="574"/>
                    <a:pt x="335" y="574"/>
                    <a:pt x="335" y="574"/>
                  </a:cubicBezTo>
                  <a:cubicBezTo>
                    <a:pt x="340" y="574"/>
                    <a:pt x="351" y="572"/>
                    <a:pt x="353" y="572"/>
                  </a:cubicBezTo>
                  <a:cubicBezTo>
                    <a:pt x="362" y="617"/>
                    <a:pt x="362" y="617"/>
                    <a:pt x="362" y="617"/>
                  </a:cubicBezTo>
                  <a:cubicBezTo>
                    <a:pt x="360" y="617"/>
                    <a:pt x="340" y="620"/>
                    <a:pt x="338" y="620"/>
                  </a:cubicBezTo>
                  <a:cubicBezTo>
                    <a:pt x="332" y="575"/>
                    <a:pt x="332" y="575"/>
                    <a:pt x="332" y="575"/>
                  </a:cubicBezTo>
                  <a:cubicBezTo>
                    <a:pt x="327" y="575"/>
                    <a:pt x="321" y="576"/>
                    <a:pt x="316" y="576"/>
                  </a:cubicBezTo>
                  <a:cubicBezTo>
                    <a:pt x="318" y="621"/>
                    <a:pt x="318" y="621"/>
                    <a:pt x="318" y="621"/>
                  </a:cubicBezTo>
                  <a:cubicBezTo>
                    <a:pt x="315" y="621"/>
                    <a:pt x="313" y="621"/>
                    <a:pt x="310" y="621"/>
                  </a:cubicBezTo>
                  <a:cubicBezTo>
                    <a:pt x="139" y="621"/>
                    <a:pt x="0" y="482"/>
                    <a:pt x="0" y="311"/>
                  </a:cubicBezTo>
                  <a:cubicBezTo>
                    <a:pt x="0" y="139"/>
                    <a:pt x="139" y="0"/>
                    <a:pt x="310" y="0"/>
                  </a:cubicBezTo>
                  <a:cubicBezTo>
                    <a:pt x="313" y="0"/>
                    <a:pt x="317" y="0"/>
                    <a:pt x="320" y="0"/>
                  </a:cubicBezTo>
                  <a:cubicBezTo>
                    <a:pt x="318" y="46"/>
                    <a:pt x="318" y="46"/>
                    <a:pt x="318" y="46"/>
                  </a:cubicBezTo>
                  <a:cubicBezTo>
                    <a:pt x="324" y="46"/>
                    <a:pt x="323" y="46"/>
                    <a:pt x="329" y="47"/>
                  </a:cubicBezTo>
                  <a:cubicBezTo>
                    <a:pt x="324" y="92"/>
                    <a:pt x="324" y="92"/>
                    <a:pt x="324" y="92"/>
                  </a:cubicBezTo>
                  <a:cubicBezTo>
                    <a:pt x="327" y="92"/>
                    <a:pt x="335" y="92"/>
                    <a:pt x="338" y="92"/>
                  </a:cubicBezTo>
                  <a:cubicBezTo>
                    <a:pt x="344" y="47"/>
                    <a:pt x="344" y="47"/>
                    <a:pt x="344" y="47"/>
                  </a:cubicBezTo>
                  <a:cubicBezTo>
                    <a:pt x="348" y="48"/>
                    <a:pt x="352" y="49"/>
                    <a:pt x="356" y="49"/>
                  </a:cubicBezTo>
                  <a:cubicBezTo>
                    <a:pt x="364" y="5"/>
                    <a:pt x="364" y="5"/>
                    <a:pt x="364" y="5"/>
                  </a:cubicBezTo>
                  <a:cubicBezTo>
                    <a:pt x="375" y="7"/>
                    <a:pt x="386" y="9"/>
                    <a:pt x="397" y="12"/>
                  </a:cubicBezTo>
                  <a:cubicBezTo>
                    <a:pt x="384" y="56"/>
                    <a:pt x="384" y="56"/>
                    <a:pt x="384" y="56"/>
                  </a:cubicBezTo>
                  <a:cubicBezTo>
                    <a:pt x="390" y="58"/>
                    <a:pt x="396" y="60"/>
                    <a:pt x="402" y="62"/>
                  </a:cubicBezTo>
                  <a:cubicBezTo>
                    <a:pt x="386" y="104"/>
                    <a:pt x="386" y="104"/>
                    <a:pt x="386" y="104"/>
                  </a:cubicBezTo>
                  <a:cubicBezTo>
                    <a:pt x="388" y="105"/>
                    <a:pt x="396" y="108"/>
                    <a:pt x="398" y="109"/>
                  </a:cubicBezTo>
                  <a:cubicBezTo>
                    <a:pt x="416" y="67"/>
                    <a:pt x="416" y="67"/>
                    <a:pt x="416" y="67"/>
                  </a:cubicBezTo>
                  <a:cubicBezTo>
                    <a:pt x="431" y="73"/>
                    <a:pt x="439" y="78"/>
                    <a:pt x="453" y="87"/>
                  </a:cubicBezTo>
                  <a:cubicBezTo>
                    <a:pt x="477" y="49"/>
                    <a:pt x="477" y="49"/>
                    <a:pt x="477" y="49"/>
                  </a:cubicBezTo>
                  <a:cubicBezTo>
                    <a:pt x="493" y="59"/>
                    <a:pt x="507" y="70"/>
                    <a:pt x="521" y="83"/>
                  </a:cubicBezTo>
                  <a:cubicBezTo>
                    <a:pt x="490" y="116"/>
                    <a:pt x="490" y="116"/>
                    <a:pt x="490" y="116"/>
                  </a:cubicBezTo>
                  <a:cubicBezTo>
                    <a:pt x="488" y="114"/>
                    <a:pt x="485" y="112"/>
                    <a:pt x="483" y="110"/>
                  </a:cubicBezTo>
                  <a:cubicBezTo>
                    <a:pt x="453" y="144"/>
                    <a:pt x="453" y="144"/>
                    <a:pt x="453" y="144"/>
                  </a:cubicBezTo>
                  <a:cubicBezTo>
                    <a:pt x="462" y="152"/>
                    <a:pt x="468" y="157"/>
                    <a:pt x="475" y="166"/>
                  </a:cubicBezTo>
                  <a:cubicBezTo>
                    <a:pt x="510" y="137"/>
                    <a:pt x="510" y="137"/>
                    <a:pt x="510" y="137"/>
                  </a:cubicBezTo>
                  <a:cubicBezTo>
                    <a:pt x="506" y="134"/>
                    <a:pt x="507" y="133"/>
                    <a:pt x="503" y="130"/>
                  </a:cubicBezTo>
                  <a:cubicBezTo>
                    <a:pt x="537" y="99"/>
                    <a:pt x="537" y="99"/>
                    <a:pt x="537" y="99"/>
                  </a:cubicBezTo>
                  <a:cubicBezTo>
                    <a:pt x="547" y="109"/>
                    <a:pt x="556" y="121"/>
                    <a:pt x="565" y="133"/>
                  </a:cubicBezTo>
                  <a:cubicBezTo>
                    <a:pt x="527" y="159"/>
                    <a:pt x="527" y="159"/>
                    <a:pt x="527" y="159"/>
                  </a:cubicBezTo>
                  <a:cubicBezTo>
                    <a:pt x="524" y="155"/>
                    <a:pt x="524" y="154"/>
                    <a:pt x="521" y="150"/>
                  </a:cubicBezTo>
                  <a:cubicBezTo>
                    <a:pt x="486" y="178"/>
                    <a:pt x="486" y="178"/>
                    <a:pt x="486" y="178"/>
                  </a:cubicBezTo>
                  <a:cubicBezTo>
                    <a:pt x="496" y="191"/>
                    <a:pt x="502" y="202"/>
                    <a:pt x="509" y="217"/>
                  </a:cubicBezTo>
                  <a:cubicBezTo>
                    <a:pt x="550" y="198"/>
                    <a:pt x="550" y="198"/>
                    <a:pt x="550" y="198"/>
                  </a:cubicBezTo>
                  <a:cubicBezTo>
                    <a:pt x="547" y="193"/>
                    <a:pt x="545" y="188"/>
                    <a:pt x="542" y="183"/>
                  </a:cubicBezTo>
                  <a:cubicBezTo>
                    <a:pt x="582" y="161"/>
                    <a:pt x="582" y="161"/>
                    <a:pt x="582" y="161"/>
                  </a:cubicBezTo>
                  <a:cubicBezTo>
                    <a:pt x="588" y="171"/>
                    <a:pt x="592" y="181"/>
                    <a:pt x="597" y="191"/>
                  </a:cubicBezTo>
                  <a:cubicBezTo>
                    <a:pt x="555" y="209"/>
                    <a:pt x="555" y="209"/>
                    <a:pt x="555" y="209"/>
                  </a:cubicBezTo>
                  <a:cubicBezTo>
                    <a:pt x="560" y="221"/>
                    <a:pt x="564" y="234"/>
                    <a:pt x="568" y="247"/>
                  </a:cubicBezTo>
                  <a:cubicBezTo>
                    <a:pt x="524" y="258"/>
                    <a:pt x="524" y="258"/>
                    <a:pt x="524" y="258"/>
                  </a:cubicBezTo>
                  <a:cubicBezTo>
                    <a:pt x="526" y="269"/>
                    <a:pt x="528" y="281"/>
                    <a:pt x="529" y="293"/>
                  </a:cubicBezTo>
                  <a:cubicBezTo>
                    <a:pt x="574" y="289"/>
                    <a:pt x="574" y="289"/>
                    <a:pt x="574" y="289"/>
                  </a:cubicBezTo>
                  <a:cubicBezTo>
                    <a:pt x="575" y="293"/>
                    <a:pt x="575" y="297"/>
                    <a:pt x="575" y="301"/>
                  </a:cubicBezTo>
                  <a:cubicBezTo>
                    <a:pt x="620" y="300"/>
                    <a:pt x="620" y="300"/>
                    <a:pt x="620" y="300"/>
                  </a:cubicBezTo>
                  <a:cubicBezTo>
                    <a:pt x="620" y="303"/>
                    <a:pt x="620" y="307"/>
                    <a:pt x="620" y="311"/>
                  </a:cubicBezTo>
                  <a:cubicBezTo>
                    <a:pt x="620" y="314"/>
                    <a:pt x="620" y="318"/>
                    <a:pt x="620" y="322"/>
                  </a:cubicBezTo>
                  <a:cubicBezTo>
                    <a:pt x="575" y="320"/>
                    <a:pt x="575" y="320"/>
                    <a:pt x="575" y="320"/>
                  </a:cubicBezTo>
                  <a:cubicBezTo>
                    <a:pt x="575" y="324"/>
                    <a:pt x="575" y="328"/>
                    <a:pt x="574" y="332"/>
                  </a:cubicBezTo>
                  <a:lnTo>
                    <a:pt x="529" y="328"/>
                  </a:lnTo>
                  <a:close/>
                  <a:moveTo>
                    <a:pt x="483" y="511"/>
                  </a:moveTo>
                  <a:cubicBezTo>
                    <a:pt x="453" y="477"/>
                    <a:pt x="453" y="477"/>
                    <a:pt x="453" y="477"/>
                  </a:cubicBezTo>
                  <a:cubicBezTo>
                    <a:pt x="444" y="485"/>
                    <a:pt x="439" y="489"/>
                    <a:pt x="429" y="495"/>
                  </a:cubicBezTo>
                  <a:cubicBezTo>
                    <a:pt x="405" y="456"/>
                    <a:pt x="405" y="456"/>
                    <a:pt x="405" y="456"/>
                  </a:cubicBezTo>
                  <a:cubicBezTo>
                    <a:pt x="403" y="458"/>
                    <a:pt x="386" y="468"/>
                    <a:pt x="386" y="468"/>
                  </a:cubicBezTo>
                  <a:cubicBezTo>
                    <a:pt x="408" y="507"/>
                    <a:pt x="408" y="507"/>
                    <a:pt x="408" y="507"/>
                  </a:cubicBezTo>
                  <a:cubicBezTo>
                    <a:pt x="408" y="507"/>
                    <a:pt x="424" y="499"/>
                    <a:pt x="425" y="498"/>
                  </a:cubicBezTo>
                  <a:cubicBezTo>
                    <a:pt x="448" y="537"/>
                    <a:pt x="448" y="537"/>
                    <a:pt x="448" y="537"/>
                  </a:cubicBezTo>
                  <a:cubicBezTo>
                    <a:pt x="458" y="531"/>
                    <a:pt x="467" y="524"/>
                    <a:pt x="476" y="517"/>
                  </a:cubicBezTo>
                  <a:cubicBezTo>
                    <a:pt x="504" y="553"/>
                    <a:pt x="504" y="553"/>
                    <a:pt x="504" y="553"/>
                  </a:cubicBezTo>
                  <a:cubicBezTo>
                    <a:pt x="510" y="548"/>
                    <a:pt x="516" y="543"/>
                    <a:pt x="521" y="538"/>
                  </a:cubicBezTo>
                  <a:cubicBezTo>
                    <a:pt x="490" y="505"/>
                    <a:pt x="490" y="505"/>
                    <a:pt x="490" y="505"/>
                  </a:cubicBezTo>
                  <a:cubicBezTo>
                    <a:pt x="488" y="507"/>
                    <a:pt x="485" y="509"/>
                    <a:pt x="483" y="511"/>
                  </a:cubicBezTo>
                  <a:close/>
                  <a:moveTo>
                    <a:pt x="386" y="565"/>
                  </a:moveTo>
                  <a:cubicBezTo>
                    <a:pt x="397" y="561"/>
                    <a:pt x="409" y="557"/>
                    <a:pt x="420" y="552"/>
                  </a:cubicBezTo>
                  <a:cubicBezTo>
                    <a:pt x="438" y="593"/>
                    <a:pt x="438" y="593"/>
                    <a:pt x="438" y="593"/>
                  </a:cubicBezTo>
                  <a:cubicBezTo>
                    <a:pt x="448" y="589"/>
                    <a:pt x="458" y="584"/>
                    <a:pt x="468" y="578"/>
                  </a:cubicBezTo>
                  <a:cubicBezTo>
                    <a:pt x="445" y="539"/>
                    <a:pt x="445" y="539"/>
                    <a:pt x="445" y="539"/>
                  </a:cubicBezTo>
                  <a:cubicBezTo>
                    <a:pt x="443" y="539"/>
                    <a:pt x="431" y="546"/>
                    <a:pt x="430" y="547"/>
                  </a:cubicBezTo>
                  <a:cubicBezTo>
                    <a:pt x="408" y="507"/>
                    <a:pt x="408" y="507"/>
                    <a:pt x="408" y="507"/>
                  </a:cubicBezTo>
                  <a:cubicBezTo>
                    <a:pt x="397" y="513"/>
                    <a:pt x="385" y="518"/>
                    <a:pt x="373" y="521"/>
                  </a:cubicBezTo>
                  <a:lnTo>
                    <a:pt x="386" y="565"/>
                  </a:ln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1"/>
            <p:cNvSpPr>
              <a:spLocks noChangeAspect="1" noEditPoints="1"/>
            </p:cNvSpPr>
            <p:nvPr/>
          </p:nvSpPr>
          <p:spPr bwMode="auto">
            <a:xfrm>
              <a:off x="1185863" y="3814763"/>
              <a:ext cx="2108200" cy="285750"/>
            </a:xfrm>
            <a:custGeom>
              <a:avLst/>
              <a:gdLst>
                <a:gd name="T0" fmla="*/ 0 w 1601"/>
                <a:gd name="T1" fmla="*/ 212 h 217"/>
                <a:gd name="T2" fmla="*/ 80 w 1601"/>
                <a:gd name="T3" fmla="*/ 185 h 217"/>
                <a:gd name="T4" fmla="*/ 234 w 1601"/>
                <a:gd name="T5" fmla="*/ 212 h 217"/>
                <a:gd name="T6" fmla="*/ 187 w 1601"/>
                <a:gd name="T7" fmla="*/ 28 h 217"/>
                <a:gd name="T8" fmla="*/ 107 w 1601"/>
                <a:gd name="T9" fmla="*/ 141 h 217"/>
                <a:gd name="T10" fmla="*/ 190 w 1601"/>
                <a:gd name="T11" fmla="*/ 141 h 217"/>
                <a:gd name="T12" fmla="*/ 485 w 1601"/>
                <a:gd name="T13" fmla="*/ 29 h 217"/>
                <a:gd name="T14" fmla="*/ 324 w 1601"/>
                <a:gd name="T15" fmla="*/ 212 h 217"/>
                <a:gd name="T16" fmla="*/ 385 w 1601"/>
                <a:gd name="T17" fmla="*/ 169 h 217"/>
                <a:gd name="T18" fmla="*/ 570 w 1601"/>
                <a:gd name="T19" fmla="*/ 99 h 217"/>
                <a:gd name="T20" fmla="*/ 480 w 1601"/>
                <a:gd name="T21" fmla="*/ 126 h 217"/>
                <a:gd name="T22" fmla="*/ 385 w 1601"/>
                <a:gd name="T23" fmla="*/ 75 h 217"/>
                <a:gd name="T24" fmla="*/ 509 w 1601"/>
                <a:gd name="T25" fmla="*/ 101 h 217"/>
                <a:gd name="T26" fmla="*/ 762 w 1601"/>
                <a:gd name="T27" fmla="*/ 29 h 217"/>
                <a:gd name="T28" fmla="*/ 601 w 1601"/>
                <a:gd name="T29" fmla="*/ 212 h 217"/>
                <a:gd name="T30" fmla="*/ 662 w 1601"/>
                <a:gd name="T31" fmla="*/ 169 h 217"/>
                <a:gd name="T32" fmla="*/ 847 w 1601"/>
                <a:gd name="T33" fmla="*/ 99 h 217"/>
                <a:gd name="T34" fmla="*/ 757 w 1601"/>
                <a:gd name="T35" fmla="*/ 126 h 217"/>
                <a:gd name="T36" fmla="*/ 662 w 1601"/>
                <a:gd name="T37" fmla="*/ 75 h 217"/>
                <a:gd name="T38" fmla="*/ 786 w 1601"/>
                <a:gd name="T39" fmla="*/ 101 h 217"/>
                <a:gd name="T40" fmla="*/ 865 w 1601"/>
                <a:gd name="T41" fmla="*/ 29 h 217"/>
                <a:gd name="T42" fmla="*/ 1133 w 1601"/>
                <a:gd name="T43" fmla="*/ 75 h 217"/>
                <a:gd name="T44" fmla="*/ 1030 w 1601"/>
                <a:gd name="T45" fmla="*/ 212 h 217"/>
                <a:gd name="T46" fmla="*/ 968 w 1601"/>
                <a:gd name="T47" fmla="*/ 75 h 217"/>
                <a:gd name="T48" fmla="*/ 865 w 1601"/>
                <a:gd name="T49" fmla="*/ 29 h 217"/>
                <a:gd name="T50" fmla="*/ 1230 w 1601"/>
                <a:gd name="T51" fmla="*/ 29 h 217"/>
                <a:gd name="T52" fmla="*/ 1168 w 1601"/>
                <a:gd name="T53" fmla="*/ 212 h 217"/>
                <a:gd name="T54" fmla="*/ 1415 w 1601"/>
                <a:gd name="T55" fmla="*/ 24 h 217"/>
                <a:gd name="T56" fmla="*/ 1415 w 1601"/>
                <a:gd name="T57" fmla="*/ 217 h 217"/>
                <a:gd name="T58" fmla="*/ 1415 w 1601"/>
                <a:gd name="T59" fmla="*/ 24 h 217"/>
                <a:gd name="T60" fmla="*/ 1331 w 1601"/>
                <a:gd name="T61" fmla="*/ 120 h 217"/>
                <a:gd name="T62" fmla="*/ 1500 w 1601"/>
                <a:gd name="T63" fmla="*/ 121 h 217"/>
                <a:gd name="T64" fmla="*/ 1580 w 1601"/>
                <a:gd name="T65" fmla="*/ 0 h 217"/>
                <a:gd name="T66" fmla="*/ 1580 w 1601"/>
                <a:gd name="T67" fmla="*/ 41 h 217"/>
                <a:gd name="T68" fmla="*/ 1580 w 1601"/>
                <a:gd name="T69" fmla="*/ 0 h 217"/>
                <a:gd name="T70" fmla="*/ 1564 w 1601"/>
                <a:gd name="T71" fmla="*/ 20 h 217"/>
                <a:gd name="T72" fmla="*/ 1595 w 1601"/>
                <a:gd name="T73" fmla="*/ 20 h 217"/>
                <a:gd name="T74" fmla="*/ 1584 w 1601"/>
                <a:gd name="T75" fmla="*/ 21 h 217"/>
                <a:gd name="T76" fmla="*/ 1589 w 1601"/>
                <a:gd name="T77" fmla="*/ 16 h 217"/>
                <a:gd name="T78" fmla="*/ 1580 w 1601"/>
                <a:gd name="T79" fmla="*/ 10 h 217"/>
                <a:gd name="T80" fmla="*/ 1572 w 1601"/>
                <a:gd name="T81" fmla="*/ 31 h 217"/>
                <a:gd name="T82" fmla="*/ 1577 w 1601"/>
                <a:gd name="T83" fmla="*/ 23 h 217"/>
                <a:gd name="T84" fmla="*/ 1583 w 1601"/>
                <a:gd name="T85" fmla="*/ 26 h 217"/>
                <a:gd name="T86" fmla="*/ 1590 w 1601"/>
                <a:gd name="T87" fmla="*/ 31 h 217"/>
                <a:gd name="T88" fmla="*/ 1584 w 1601"/>
                <a:gd name="T89" fmla="*/ 21 h 217"/>
                <a:gd name="T90" fmla="*/ 1577 w 1601"/>
                <a:gd name="T91" fmla="*/ 19 h 217"/>
                <a:gd name="T92" fmla="*/ 1579 w 1601"/>
                <a:gd name="T93" fmla="*/ 13 h 217"/>
                <a:gd name="T94" fmla="*/ 1579 w 1601"/>
                <a:gd name="T95" fmla="*/ 1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1" h="217">
                  <a:moveTo>
                    <a:pt x="115" y="28"/>
                  </a:moveTo>
                  <a:cubicBezTo>
                    <a:pt x="0" y="212"/>
                    <a:pt x="0" y="212"/>
                    <a:pt x="0" y="212"/>
                  </a:cubicBezTo>
                  <a:cubicBezTo>
                    <a:pt x="63" y="212"/>
                    <a:pt x="63" y="212"/>
                    <a:pt x="63" y="212"/>
                  </a:cubicBezTo>
                  <a:cubicBezTo>
                    <a:pt x="80" y="185"/>
                    <a:pt x="80" y="185"/>
                    <a:pt x="80" y="185"/>
                  </a:cubicBezTo>
                  <a:cubicBezTo>
                    <a:pt x="217" y="185"/>
                    <a:pt x="217" y="185"/>
                    <a:pt x="217" y="185"/>
                  </a:cubicBezTo>
                  <a:cubicBezTo>
                    <a:pt x="234" y="212"/>
                    <a:pt x="234" y="212"/>
                    <a:pt x="234" y="212"/>
                  </a:cubicBezTo>
                  <a:cubicBezTo>
                    <a:pt x="302" y="212"/>
                    <a:pt x="302" y="212"/>
                    <a:pt x="302" y="212"/>
                  </a:cubicBezTo>
                  <a:cubicBezTo>
                    <a:pt x="187" y="28"/>
                    <a:pt x="187" y="28"/>
                    <a:pt x="187" y="28"/>
                  </a:cubicBezTo>
                  <a:lnTo>
                    <a:pt x="115" y="28"/>
                  </a:lnTo>
                  <a:close/>
                  <a:moveTo>
                    <a:pt x="107" y="141"/>
                  </a:moveTo>
                  <a:cubicBezTo>
                    <a:pt x="148" y="75"/>
                    <a:pt x="148" y="75"/>
                    <a:pt x="148" y="75"/>
                  </a:cubicBezTo>
                  <a:cubicBezTo>
                    <a:pt x="190" y="141"/>
                    <a:pt x="190" y="141"/>
                    <a:pt x="190" y="141"/>
                  </a:cubicBezTo>
                  <a:lnTo>
                    <a:pt x="107" y="141"/>
                  </a:lnTo>
                  <a:close/>
                  <a:moveTo>
                    <a:pt x="485" y="29"/>
                  </a:moveTo>
                  <a:cubicBezTo>
                    <a:pt x="324" y="29"/>
                    <a:pt x="324" y="29"/>
                    <a:pt x="324" y="29"/>
                  </a:cubicBezTo>
                  <a:cubicBezTo>
                    <a:pt x="324" y="212"/>
                    <a:pt x="324" y="212"/>
                    <a:pt x="324" y="212"/>
                  </a:cubicBezTo>
                  <a:cubicBezTo>
                    <a:pt x="385" y="212"/>
                    <a:pt x="385" y="212"/>
                    <a:pt x="385" y="212"/>
                  </a:cubicBezTo>
                  <a:cubicBezTo>
                    <a:pt x="385" y="169"/>
                    <a:pt x="385" y="169"/>
                    <a:pt x="385" y="169"/>
                  </a:cubicBezTo>
                  <a:cubicBezTo>
                    <a:pt x="395" y="169"/>
                    <a:pt x="467" y="169"/>
                    <a:pt x="485" y="169"/>
                  </a:cubicBezTo>
                  <a:cubicBezTo>
                    <a:pt x="534" y="169"/>
                    <a:pt x="570" y="156"/>
                    <a:pt x="570" y="99"/>
                  </a:cubicBezTo>
                  <a:cubicBezTo>
                    <a:pt x="570" y="41"/>
                    <a:pt x="535" y="29"/>
                    <a:pt x="485" y="29"/>
                  </a:cubicBezTo>
                  <a:close/>
                  <a:moveTo>
                    <a:pt x="480" y="126"/>
                  </a:moveTo>
                  <a:cubicBezTo>
                    <a:pt x="467" y="126"/>
                    <a:pt x="396" y="126"/>
                    <a:pt x="385" y="126"/>
                  </a:cubicBezTo>
                  <a:cubicBezTo>
                    <a:pt x="385" y="75"/>
                    <a:pt x="385" y="75"/>
                    <a:pt x="385" y="75"/>
                  </a:cubicBezTo>
                  <a:cubicBezTo>
                    <a:pt x="385" y="75"/>
                    <a:pt x="463" y="75"/>
                    <a:pt x="480" y="75"/>
                  </a:cubicBezTo>
                  <a:cubicBezTo>
                    <a:pt x="502" y="75"/>
                    <a:pt x="509" y="81"/>
                    <a:pt x="509" y="101"/>
                  </a:cubicBezTo>
                  <a:cubicBezTo>
                    <a:pt x="509" y="120"/>
                    <a:pt x="503" y="126"/>
                    <a:pt x="480" y="126"/>
                  </a:cubicBezTo>
                  <a:close/>
                  <a:moveTo>
                    <a:pt x="762" y="29"/>
                  </a:moveTo>
                  <a:cubicBezTo>
                    <a:pt x="601" y="29"/>
                    <a:pt x="601" y="29"/>
                    <a:pt x="601" y="29"/>
                  </a:cubicBezTo>
                  <a:cubicBezTo>
                    <a:pt x="601" y="212"/>
                    <a:pt x="601" y="212"/>
                    <a:pt x="601" y="212"/>
                  </a:cubicBezTo>
                  <a:cubicBezTo>
                    <a:pt x="662" y="212"/>
                    <a:pt x="662" y="212"/>
                    <a:pt x="662" y="212"/>
                  </a:cubicBezTo>
                  <a:cubicBezTo>
                    <a:pt x="662" y="169"/>
                    <a:pt x="662" y="169"/>
                    <a:pt x="662" y="169"/>
                  </a:cubicBezTo>
                  <a:cubicBezTo>
                    <a:pt x="672" y="169"/>
                    <a:pt x="744" y="169"/>
                    <a:pt x="762" y="169"/>
                  </a:cubicBezTo>
                  <a:cubicBezTo>
                    <a:pt x="811" y="169"/>
                    <a:pt x="847" y="156"/>
                    <a:pt x="847" y="99"/>
                  </a:cubicBezTo>
                  <a:cubicBezTo>
                    <a:pt x="847" y="41"/>
                    <a:pt x="812" y="29"/>
                    <a:pt x="762" y="29"/>
                  </a:cubicBezTo>
                  <a:close/>
                  <a:moveTo>
                    <a:pt x="757" y="126"/>
                  </a:moveTo>
                  <a:cubicBezTo>
                    <a:pt x="744" y="126"/>
                    <a:pt x="673" y="126"/>
                    <a:pt x="662" y="126"/>
                  </a:cubicBezTo>
                  <a:cubicBezTo>
                    <a:pt x="662" y="75"/>
                    <a:pt x="662" y="75"/>
                    <a:pt x="662" y="75"/>
                  </a:cubicBezTo>
                  <a:cubicBezTo>
                    <a:pt x="662" y="75"/>
                    <a:pt x="740" y="75"/>
                    <a:pt x="757" y="75"/>
                  </a:cubicBezTo>
                  <a:cubicBezTo>
                    <a:pt x="779" y="75"/>
                    <a:pt x="786" y="81"/>
                    <a:pt x="786" y="101"/>
                  </a:cubicBezTo>
                  <a:cubicBezTo>
                    <a:pt x="786" y="120"/>
                    <a:pt x="780" y="126"/>
                    <a:pt x="757" y="126"/>
                  </a:cubicBezTo>
                  <a:close/>
                  <a:moveTo>
                    <a:pt x="865" y="29"/>
                  </a:moveTo>
                  <a:cubicBezTo>
                    <a:pt x="1133" y="29"/>
                    <a:pt x="1133" y="29"/>
                    <a:pt x="1133" y="29"/>
                  </a:cubicBezTo>
                  <a:cubicBezTo>
                    <a:pt x="1133" y="75"/>
                    <a:pt x="1133" y="75"/>
                    <a:pt x="1133" y="75"/>
                  </a:cubicBezTo>
                  <a:cubicBezTo>
                    <a:pt x="1030" y="75"/>
                    <a:pt x="1030" y="75"/>
                    <a:pt x="1030" y="75"/>
                  </a:cubicBezTo>
                  <a:cubicBezTo>
                    <a:pt x="1030" y="212"/>
                    <a:pt x="1030" y="212"/>
                    <a:pt x="1030" y="212"/>
                  </a:cubicBezTo>
                  <a:cubicBezTo>
                    <a:pt x="968" y="212"/>
                    <a:pt x="968" y="212"/>
                    <a:pt x="968" y="212"/>
                  </a:cubicBezTo>
                  <a:cubicBezTo>
                    <a:pt x="968" y="75"/>
                    <a:pt x="968" y="75"/>
                    <a:pt x="968" y="75"/>
                  </a:cubicBezTo>
                  <a:cubicBezTo>
                    <a:pt x="865" y="75"/>
                    <a:pt x="865" y="75"/>
                    <a:pt x="865" y="75"/>
                  </a:cubicBezTo>
                  <a:lnTo>
                    <a:pt x="865" y="29"/>
                  </a:lnTo>
                  <a:close/>
                  <a:moveTo>
                    <a:pt x="1168" y="29"/>
                  </a:moveTo>
                  <a:cubicBezTo>
                    <a:pt x="1230" y="29"/>
                    <a:pt x="1230" y="29"/>
                    <a:pt x="1230" y="29"/>
                  </a:cubicBezTo>
                  <a:cubicBezTo>
                    <a:pt x="1230" y="212"/>
                    <a:pt x="1230" y="212"/>
                    <a:pt x="1230" y="212"/>
                  </a:cubicBezTo>
                  <a:cubicBezTo>
                    <a:pt x="1168" y="212"/>
                    <a:pt x="1168" y="212"/>
                    <a:pt x="1168" y="212"/>
                  </a:cubicBezTo>
                  <a:lnTo>
                    <a:pt x="1168" y="29"/>
                  </a:lnTo>
                  <a:close/>
                  <a:moveTo>
                    <a:pt x="1415" y="24"/>
                  </a:moveTo>
                  <a:cubicBezTo>
                    <a:pt x="1311" y="24"/>
                    <a:pt x="1265" y="40"/>
                    <a:pt x="1265" y="121"/>
                  </a:cubicBezTo>
                  <a:cubicBezTo>
                    <a:pt x="1265" y="201"/>
                    <a:pt x="1310" y="217"/>
                    <a:pt x="1415" y="217"/>
                  </a:cubicBezTo>
                  <a:cubicBezTo>
                    <a:pt x="1519" y="217"/>
                    <a:pt x="1566" y="201"/>
                    <a:pt x="1566" y="120"/>
                  </a:cubicBezTo>
                  <a:cubicBezTo>
                    <a:pt x="1566" y="40"/>
                    <a:pt x="1520" y="24"/>
                    <a:pt x="1415" y="24"/>
                  </a:cubicBezTo>
                  <a:close/>
                  <a:moveTo>
                    <a:pt x="1415" y="172"/>
                  </a:moveTo>
                  <a:cubicBezTo>
                    <a:pt x="1350" y="172"/>
                    <a:pt x="1331" y="168"/>
                    <a:pt x="1331" y="120"/>
                  </a:cubicBezTo>
                  <a:cubicBezTo>
                    <a:pt x="1331" y="73"/>
                    <a:pt x="1350" y="70"/>
                    <a:pt x="1415" y="70"/>
                  </a:cubicBezTo>
                  <a:cubicBezTo>
                    <a:pt x="1480" y="70"/>
                    <a:pt x="1500" y="73"/>
                    <a:pt x="1500" y="121"/>
                  </a:cubicBezTo>
                  <a:cubicBezTo>
                    <a:pt x="1500" y="168"/>
                    <a:pt x="1482" y="172"/>
                    <a:pt x="1415" y="172"/>
                  </a:cubicBezTo>
                  <a:close/>
                  <a:moveTo>
                    <a:pt x="1580" y="0"/>
                  </a:moveTo>
                  <a:cubicBezTo>
                    <a:pt x="1568" y="0"/>
                    <a:pt x="1559" y="9"/>
                    <a:pt x="1559" y="20"/>
                  </a:cubicBezTo>
                  <a:cubicBezTo>
                    <a:pt x="1559" y="32"/>
                    <a:pt x="1568" y="41"/>
                    <a:pt x="1580" y="41"/>
                  </a:cubicBezTo>
                  <a:cubicBezTo>
                    <a:pt x="1592" y="41"/>
                    <a:pt x="1601" y="32"/>
                    <a:pt x="1601" y="20"/>
                  </a:cubicBezTo>
                  <a:cubicBezTo>
                    <a:pt x="1601" y="9"/>
                    <a:pt x="1592" y="0"/>
                    <a:pt x="1580" y="0"/>
                  </a:cubicBezTo>
                  <a:close/>
                  <a:moveTo>
                    <a:pt x="1580" y="37"/>
                  </a:moveTo>
                  <a:cubicBezTo>
                    <a:pt x="1571" y="37"/>
                    <a:pt x="1564" y="29"/>
                    <a:pt x="1564" y="20"/>
                  </a:cubicBezTo>
                  <a:cubicBezTo>
                    <a:pt x="1564" y="11"/>
                    <a:pt x="1571" y="4"/>
                    <a:pt x="1580" y="4"/>
                  </a:cubicBezTo>
                  <a:cubicBezTo>
                    <a:pt x="1589" y="4"/>
                    <a:pt x="1595" y="11"/>
                    <a:pt x="1595" y="20"/>
                  </a:cubicBezTo>
                  <a:cubicBezTo>
                    <a:pt x="1595" y="29"/>
                    <a:pt x="1589" y="37"/>
                    <a:pt x="1580" y="37"/>
                  </a:cubicBezTo>
                  <a:close/>
                  <a:moveTo>
                    <a:pt x="1584" y="21"/>
                  </a:moveTo>
                  <a:cubicBezTo>
                    <a:pt x="1584" y="21"/>
                    <a:pt x="1584" y="21"/>
                    <a:pt x="1584" y="21"/>
                  </a:cubicBezTo>
                  <a:cubicBezTo>
                    <a:pt x="1587" y="20"/>
                    <a:pt x="1589" y="18"/>
                    <a:pt x="1589" y="16"/>
                  </a:cubicBezTo>
                  <a:cubicBezTo>
                    <a:pt x="1589" y="14"/>
                    <a:pt x="1588" y="12"/>
                    <a:pt x="1587" y="12"/>
                  </a:cubicBezTo>
                  <a:cubicBezTo>
                    <a:pt x="1585" y="11"/>
                    <a:pt x="1583" y="10"/>
                    <a:pt x="1580" y="10"/>
                  </a:cubicBezTo>
                  <a:cubicBezTo>
                    <a:pt x="1576" y="10"/>
                    <a:pt x="1574" y="10"/>
                    <a:pt x="1572" y="11"/>
                  </a:cubicBezTo>
                  <a:cubicBezTo>
                    <a:pt x="1572" y="31"/>
                    <a:pt x="1572" y="31"/>
                    <a:pt x="1572" y="31"/>
                  </a:cubicBezTo>
                  <a:cubicBezTo>
                    <a:pt x="1577" y="31"/>
                    <a:pt x="1577" y="31"/>
                    <a:pt x="1577" y="31"/>
                  </a:cubicBezTo>
                  <a:cubicBezTo>
                    <a:pt x="1577" y="23"/>
                    <a:pt x="1577" y="23"/>
                    <a:pt x="1577" y="23"/>
                  </a:cubicBezTo>
                  <a:cubicBezTo>
                    <a:pt x="1579" y="23"/>
                    <a:pt x="1579" y="23"/>
                    <a:pt x="1579" y="23"/>
                  </a:cubicBezTo>
                  <a:cubicBezTo>
                    <a:pt x="1581" y="23"/>
                    <a:pt x="1583" y="24"/>
                    <a:pt x="1583" y="26"/>
                  </a:cubicBezTo>
                  <a:cubicBezTo>
                    <a:pt x="1584" y="28"/>
                    <a:pt x="1584" y="30"/>
                    <a:pt x="1585" y="31"/>
                  </a:cubicBezTo>
                  <a:cubicBezTo>
                    <a:pt x="1590" y="31"/>
                    <a:pt x="1590" y="31"/>
                    <a:pt x="1590" y="31"/>
                  </a:cubicBezTo>
                  <a:cubicBezTo>
                    <a:pt x="1589" y="30"/>
                    <a:pt x="1589" y="29"/>
                    <a:pt x="1588" y="26"/>
                  </a:cubicBezTo>
                  <a:cubicBezTo>
                    <a:pt x="1588" y="23"/>
                    <a:pt x="1586" y="22"/>
                    <a:pt x="1584" y="21"/>
                  </a:cubicBezTo>
                  <a:close/>
                  <a:moveTo>
                    <a:pt x="1579" y="19"/>
                  </a:moveTo>
                  <a:cubicBezTo>
                    <a:pt x="1577" y="19"/>
                    <a:pt x="1577" y="19"/>
                    <a:pt x="1577" y="19"/>
                  </a:cubicBezTo>
                  <a:cubicBezTo>
                    <a:pt x="1577" y="14"/>
                    <a:pt x="1577" y="14"/>
                    <a:pt x="1577" y="14"/>
                  </a:cubicBezTo>
                  <a:cubicBezTo>
                    <a:pt x="1577" y="14"/>
                    <a:pt x="1578" y="13"/>
                    <a:pt x="1579" y="13"/>
                  </a:cubicBezTo>
                  <a:cubicBezTo>
                    <a:pt x="1582" y="13"/>
                    <a:pt x="1584" y="15"/>
                    <a:pt x="1584" y="16"/>
                  </a:cubicBezTo>
                  <a:cubicBezTo>
                    <a:pt x="1584" y="19"/>
                    <a:pt x="1582" y="19"/>
                    <a:pt x="1579"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0455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1" y="914400"/>
            <a:ext cx="8229602"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102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16">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1" y="914400"/>
            <a:ext cx="8229601" cy="3714750"/>
          </a:xfrm>
          <a:prstGeom prst="rect">
            <a:avLst/>
          </a:prstGeom>
        </p:spPr>
        <p:txBody>
          <a:bodyPr/>
          <a:lstStyle>
            <a:lvl1pPr marL="0" indent="0">
              <a:buNone/>
              <a:defRPr>
                <a:solidFill>
                  <a:schemeClr val="accent1"/>
                </a:solidFill>
              </a:defRPr>
            </a:lvl1pPr>
            <a:lvl2pPr marL="0" indent="0">
              <a:buNone/>
              <a:defRPr b="0">
                <a:solidFill>
                  <a:schemeClr val="tx2"/>
                </a:solidFill>
              </a:defRPr>
            </a:lvl2pPr>
            <a:lvl3pPr marL="0" indent="0">
              <a:buNone/>
              <a:defRPr b="0">
                <a:solidFill>
                  <a:schemeClr val="tx2"/>
                </a:solidFill>
              </a:defRPr>
            </a:lvl3pPr>
            <a:lvl4pPr marL="227013" indent="-169863">
              <a:buClrTx/>
              <a:buFont typeface="Wingdings" panose="05000000000000000000" pitchFamily="2" charset="2"/>
              <a:buChar char="§"/>
              <a:defRPr>
                <a:solidFill>
                  <a:schemeClr val="tx2"/>
                </a:solidFill>
              </a:defRPr>
            </a:lvl4pPr>
            <a:lvl5pPr marL="514350" indent="-171450">
              <a:buClrTx/>
              <a:buFont typeface="Wingdings" panose="05000000000000000000" pitchFamily="2" charset="2"/>
              <a:buChar cha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1681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1" y="914400"/>
            <a:ext cx="8229601" cy="3714750"/>
          </a:xfrm>
          <a:prstGeom prst="rect">
            <a:avLst/>
          </a:prstGeom>
        </p:spPr>
        <p:txBody>
          <a:bodyPr/>
          <a:lstStyle>
            <a:lvl1pPr marL="0" indent="0">
              <a:buNone/>
              <a:defRPr>
                <a:solidFill>
                  <a:schemeClr val="accent1"/>
                </a:solidFill>
              </a:defRPr>
            </a:lvl1pPr>
            <a:lvl2pPr marL="0" indent="0">
              <a:buNone/>
              <a:defRPr b="0">
                <a:solidFill>
                  <a:schemeClr val="tx2"/>
                </a:solidFill>
              </a:defRPr>
            </a:lvl2pPr>
            <a:lvl3pPr marL="0" indent="0">
              <a:buNone/>
              <a:defRPr b="0">
                <a:solidFill>
                  <a:schemeClr val="tx2"/>
                </a:solidFill>
              </a:defRPr>
            </a:lvl3pPr>
            <a:lvl4pPr marL="227013" indent="-169863">
              <a:buClrTx/>
              <a:buFont typeface="Wingdings" panose="05000000000000000000" pitchFamily="2" charset="2"/>
              <a:buChar char="§"/>
              <a:defRPr>
                <a:solidFill>
                  <a:schemeClr val="tx2"/>
                </a:solidFill>
              </a:defRPr>
            </a:lvl4pPr>
            <a:lvl5pPr marL="514350" indent="-171450">
              <a:buClrTx/>
              <a:buFont typeface="Wingdings" panose="05000000000000000000" pitchFamily="2" charset="2"/>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78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76895" y="2254724"/>
            <a:ext cx="8190210" cy="634051"/>
          </a:xfrm>
        </p:spPr>
        <p:txBody>
          <a:bodyPr wrap="square" anchor="ctr" anchorCtr="0">
            <a:spAutoFit/>
          </a:bodyPr>
          <a:lstStyle>
            <a:lvl1pPr algn="ctr">
              <a:defRPr sz="4000" b="1" baseline="0">
                <a:solidFill>
                  <a:schemeClr val="tx2"/>
                </a:solidFill>
              </a:defRPr>
            </a:lvl1pPr>
          </a:lstStyle>
          <a:p>
            <a:r>
              <a:rPr lang="en-US"/>
              <a:t>&lt;Section Name Here&gt;</a:t>
            </a:r>
          </a:p>
        </p:txBody>
      </p:sp>
      <p:sp>
        <p:nvSpPr>
          <p:cNvPr id="6" name="Text Placeholder 5"/>
          <p:cNvSpPr>
            <a:spLocks noGrp="1"/>
          </p:cNvSpPr>
          <p:nvPr>
            <p:ph type="body" sz="quarter" idx="10" hasCustomPrompt="1"/>
          </p:nvPr>
        </p:nvSpPr>
        <p:spPr>
          <a:xfrm>
            <a:off x="476897" y="3135318"/>
            <a:ext cx="8190207" cy="503231"/>
          </a:xfrm>
          <a:prstGeom prst="rect">
            <a:avLst/>
          </a:prstGeom>
        </p:spPr>
        <p:txBody>
          <a:bodyPr>
            <a:noAutofit/>
          </a:bodyPr>
          <a:lstStyle>
            <a:lvl1pPr marL="0" indent="0" algn="ctr">
              <a:buNone/>
              <a:defRPr sz="2400" b="1">
                <a:solidFill>
                  <a:schemeClr val="bg1"/>
                </a:solidFill>
              </a:defRPr>
            </a:lvl1pPr>
            <a:lvl2pPr marL="288707" indent="0">
              <a:buNone/>
              <a:defRPr/>
            </a:lvl2pPr>
            <a:lvl3pPr marL="569477" indent="0">
              <a:buNone/>
              <a:defRPr/>
            </a:lvl3pPr>
            <a:lvl4pPr marL="855009" indent="0">
              <a:buNone/>
              <a:defRPr/>
            </a:lvl4pPr>
            <a:lvl5pPr marL="1140542" indent="0">
              <a:buNone/>
              <a:defRPr/>
            </a:lvl5pPr>
          </a:lstStyle>
          <a:p>
            <a:pPr lvl="0"/>
            <a:r>
              <a:rPr lang="en-US"/>
              <a:t>&lt;sub head here&gt;</a:t>
            </a:r>
          </a:p>
        </p:txBody>
      </p:sp>
    </p:spTree>
    <p:extLst>
      <p:ext uri="{BB962C8B-B14F-4D97-AF65-F5344CB8AC3E}">
        <p14:creationId xmlns:p14="http://schemas.microsoft.com/office/powerpoint/2010/main" val="276239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319" y="923925"/>
            <a:ext cx="4005116" cy="3702844"/>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5"/>
          </p:nvPr>
        </p:nvSpPr>
        <p:spPr>
          <a:xfrm>
            <a:off x="4681566" y="923925"/>
            <a:ext cx="4005115" cy="3702844"/>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92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16"/>
          </p:nvPr>
        </p:nvSpPr>
        <p:spPr>
          <a:xfrm>
            <a:off x="457319" y="1232298"/>
            <a:ext cx="4005116" cy="3396853"/>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7"/>
          </p:nvPr>
        </p:nvSpPr>
        <p:spPr>
          <a:xfrm>
            <a:off x="4681566" y="1232298"/>
            <a:ext cx="4005115" cy="3396853"/>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8" name="Text Placeholder 7"/>
          <p:cNvSpPr>
            <a:spLocks noGrp="1"/>
          </p:cNvSpPr>
          <p:nvPr>
            <p:ph type="body" sz="quarter" idx="10"/>
          </p:nvPr>
        </p:nvSpPr>
        <p:spPr>
          <a:xfrm>
            <a:off x="457199" y="819150"/>
            <a:ext cx="4005072" cy="307777"/>
          </a:xfrm>
          <a:prstGeom prst="rect">
            <a:avLst/>
          </a:prstGeom>
        </p:spPr>
        <p:txBody>
          <a:bodyPr>
            <a:noAutofit/>
          </a:bodyPr>
          <a:lstStyle>
            <a:lvl1pPr marL="0" indent="0">
              <a:buNone/>
              <a:defRPr sz="2400">
                <a:solidFill>
                  <a:schemeClr val="accent3"/>
                </a:solidFill>
              </a:defRPr>
            </a:lvl1pPr>
          </a:lstStyle>
          <a:p>
            <a:pPr lvl="0"/>
            <a:r>
              <a:rPr lang="en-US"/>
              <a:t>Click to edit Master text styles</a:t>
            </a:r>
          </a:p>
        </p:txBody>
      </p:sp>
      <p:sp>
        <p:nvSpPr>
          <p:cNvPr id="12" name="Text Placeholder 7"/>
          <p:cNvSpPr>
            <a:spLocks noGrp="1"/>
          </p:cNvSpPr>
          <p:nvPr>
            <p:ph type="body" sz="quarter" idx="11"/>
          </p:nvPr>
        </p:nvSpPr>
        <p:spPr>
          <a:xfrm>
            <a:off x="4681730" y="819150"/>
            <a:ext cx="4005072" cy="307777"/>
          </a:xfrm>
          <a:prstGeom prst="rect">
            <a:avLst/>
          </a:prstGeom>
        </p:spPr>
        <p:txBody>
          <a:bodyPr>
            <a:noAutofit/>
          </a:bodyPr>
          <a:lstStyle>
            <a:lvl1pPr marL="0" indent="0">
              <a:buNone/>
              <a:defRPr sz="2400">
                <a:solidFill>
                  <a:schemeClr val="accent3"/>
                </a:solidFill>
              </a:defRPr>
            </a:lvl1pPr>
          </a:lstStyle>
          <a:p>
            <a:pPr lvl="0"/>
            <a:r>
              <a:rPr lang="en-US"/>
              <a:t>Click to edit Master text styles</a:t>
            </a:r>
          </a:p>
        </p:txBody>
      </p:sp>
    </p:spTree>
    <p:extLst>
      <p:ext uri="{BB962C8B-B14F-4D97-AF65-F5344CB8AC3E}">
        <p14:creationId xmlns:p14="http://schemas.microsoft.com/office/powerpoint/2010/main" val="267768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4" name="Picture Placeholder 13"/>
          <p:cNvSpPr>
            <a:spLocks noGrp="1"/>
          </p:cNvSpPr>
          <p:nvPr>
            <p:ph type="pic"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picture</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079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rt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2" name="Chart Placeholder 11"/>
          <p:cNvSpPr>
            <a:spLocks noGrp="1"/>
          </p:cNvSpPr>
          <p:nvPr>
            <p:ph type="chart"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chart</a:t>
            </a:r>
          </a:p>
        </p:txBody>
      </p:sp>
    </p:spTree>
    <p:extLst>
      <p:ext uri="{BB962C8B-B14F-4D97-AF65-F5344CB8AC3E}">
        <p14:creationId xmlns:p14="http://schemas.microsoft.com/office/powerpoint/2010/main" val="110251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4681566" y="914400"/>
            <a:ext cx="4005115" cy="3714750"/>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4263390"/>
            <a:ext cx="4005072" cy="365760"/>
          </a:xfrm>
          <a:prstGeom prst="rect">
            <a:avLst/>
          </a:prstGeom>
        </p:spPr>
        <p:txBody>
          <a:bodyPr anchor="t" anchorCtr="0">
            <a:noAutofit/>
          </a:bodyPr>
          <a:lstStyle>
            <a:lvl1pPr marL="0" indent="0">
              <a:buNone/>
              <a:defRPr sz="2025"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4" name="Rounded Rectangle 3"/>
          <p:cNvSpPr/>
          <p:nvPr userDrawn="1"/>
        </p:nvSpPr>
        <p:spPr>
          <a:xfrm>
            <a:off x="457200" y="923927"/>
            <a:ext cx="4005072" cy="32424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368" tIns="45684" rIns="91368" bIns="45684" rtlCol="0" anchor="ctr"/>
          <a:lstStyle/>
          <a:p>
            <a:pPr algn="ctr" defTabSz="913708" fontAlgn="auto">
              <a:spcBef>
                <a:spcPts val="0"/>
              </a:spcBef>
              <a:spcAft>
                <a:spcPts val="0"/>
              </a:spcAft>
            </a:pPr>
            <a:endParaRPr lang="en-US" sz="1800">
              <a:solidFill>
                <a:prstClr val="white"/>
              </a:solidFill>
            </a:endParaRPr>
          </a:p>
        </p:txBody>
      </p:sp>
      <p:sp>
        <p:nvSpPr>
          <p:cNvPr id="6" name="Media Placeholder 5"/>
          <p:cNvSpPr>
            <a:spLocks noGrp="1"/>
          </p:cNvSpPr>
          <p:nvPr>
            <p:ph type="media" sz="quarter" idx="11"/>
          </p:nvPr>
        </p:nvSpPr>
        <p:spPr>
          <a:xfrm>
            <a:off x="609605" y="1106492"/>
            <a:ext cx="3700463" cy="2853620"/>
          </a:xfrm>
          <a:prstGeom prst="rect">
            <a:avLst/>
          </a:prstGeom>
        </p:spPr>
        <p:txBody>
          <a:bodyPr/>
          <a:lstStyle>
            <a:lvl1pPr>
              <a:defRPr>
                <a:solidFill>
                  <a:srgbClr val="FFFFFF"/>
                </a:solidFill>
              </a:defRPr>
            </a:lvl1pPr>
          </a:lstStyle>
          <a:p>
            <a:r>
              <a:rPr lang="en-US"/>
              <a:t>Click icon to add media</a:t>
            </a:r>
          </a:p>
        </p:txBody>
      </p:sp>
    </p:spTree>
    <p:extLst>
      <p:ext uri="{BB962C8B-B14F-4D97-AF65-F5344CB8AC3E}">
        <p14:creationId xmlns:p14="http://schemas.microsoft.com/office/powerpoint/2010/main" val="242216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819150"/>
            <a:ext cx="8229601"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2" name="Chart Placeholder 11"/>
          <p:cNvSpPr>
            <a:spLocks noGrp="1"/>
          </p:cNvSpPr>
          <p:nvPr>
            <p:ph type="chart" sz="quarter" idx="11"/>
          </p:nvPr>
        </p:nvSpPr>
        <p:spPr>
          <a:xfrm>
            <a:off x="457201" y="1292241"/>
            <a:ext cx="8229601" cy="3336925"/>
          </a:xfrm>
          <a:prstGeom prst="rect">
            <a:avLst/>
          </a:prstGeom>
        </p:spPr>
        <p:txBody>
          <a:bodyPr vert="horz" lIns="0" tIns="0" rIns="0" bIns="0" rtlCol="0">
            <a:normAutofit/>
          </a:bodyPr>
          <a:lstStyle>
            <a:lvl1pPr>
              <a:defRPr lang="en-US"/>
            </a:lvl1pPr>
          </a:lstStyle>
          <a:p>
            <a:pPr lvl="0"/>
            <a:r>
              <a:rPr lang="en-US"/>
              <a:t>Click icon to add chart</a:t>
            </a:r>
          </a:p>
        </p:txBody>
      </p:sp>
    </p:spTree>
    <p:extLst>
      <p:ext uri="{BB962C8B-B14F-4D97-AF65-F5344CB8AC3E}">
        <p14:creationId xmlns:p14="http://schemas.microsoft.com/office/powerpoint/2010/main" val="281802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5888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ey Points">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48584F47-E498-194A-A5A5-98034F9FE008}"/>
              </a:ext>
            </a:extLst>
          </p:cNvPr>
          <p:cNvSpPr>
            <a:spLocks noGrp="1"/>
          </p:cNvSpPr>
          <p:nvPr>
            <p:ph type="pic" sz="quarter" idx="10" hasCustomPrompt="1"/>
          </p:nvPr>
        </p:nvSpPr>
        <p:spPr>
          <a:xfrm>
            <a:off x="6495043" y="1104735"/>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CF1401CA-BBAB-CF47-9974-5983B7E8E2B8}"/>
              </a:ext>
            </a:extLst>
          </p:cNvPr>
          <p:cNvSpPr/>
          <p:nvPr userDrawn="1"/>
        </p:nvSpPr>
        <p:spPr>
          <a:xfrm flipV="1">
            <a:off x="5873261" y="1739278"/>
            <a:ext cx="3270738" cy="2774400"/>
          </a:xfrm>
          <a:prstGeom prst="rect">
            <a:avLst/>
          </a:prstGeom>
          <a:solidFill>
            <a:schemeClr val="bg1">
              <a:lumMod val="95000"/>
              <a:alpha val="20000"/>
            </a:schemeClr>
          </a:solidFill>
        </p:spPr>
        <p:txBody>
          <a:bodyPr wrap="square" rtlCol="0" anchor="ctr">
            <a:noAutofit/>
          </a:bodyPr>
          <a:lstStyle/>
          <a:p>
            <a:pPr algn="ctr"/>
            <a:endParaRPr lang="en-US" err="1">
              <a:solidFill>
                <a:schemeClr val="bg1"/>
              </a:solidFill>
              <a:latin typeface="+mn-lt"/>
            </a:endParaRPr>
          </a:p>
        </p:txBody>
      </p:sp>
      <p:sp>
        <p:nvSpPr>
          <p:cNvPr id="4" name="Rectangle 3">
            <a:extLst>
              <a:ext uri="{FF2B5EF4-FFF2-40B4-BE49-F238E27FC236}">
                <a16:creationId xmlns:a16="http://schemas.microsoft.com/office/drawing/2014/main" id="{0EEE6B8A-0BE1-084A-8476-1C9C3C782964}"/>
              </a:ext>
            </a:extLst>
          </p:cNvPr>
          <p:cNvSpPr/>
          <p:nvPr userDrawn="1"/>
        </p:nvSpPr>
        <p:spPr>
          <a:xfrm>
            <a:off x="-4" y="4116131"/>
            <a:ext cx="5873265" cy="397548"/>
          </a:xfrm>
          <a:prstGeom prst="rect">
            <a:avLst/>
          </a:prstGeom>
          <a:solidFill>
            <a:schemeClr val="tx2">
              <a:lumMod val="20000"/>
              <a:lumOff val="80000"/>
            </a:schemeClr>
          </a:solidFill>
        </p:spPr>
        <p:txBody>
          <a:bodyPr wrap="square" rtlCol="0" anchor="ctr">
            <a:noAutofit/>
          </a:bodyPr>
          <a:lstStyle/>
          <a:p>
            <a:pPr algn="ctr"/>
            <a:endParaRPr lang="en-US" err="1">
              <a:solidFill>
                <a:schemeClr val="bg1"/>
              </a:solidFill>
              <a:latin typeface="+mn-lt"/>
            </a:endParaRPr>
          </a:p>
        </p:txBody>
      </p:sp>
      <p:sp>
        <p:nvSpPr>
          <p:cNvPr id="5" name="Rectangle 4">
            <a:extLst>
              <a:ext uri="{FF2B5EF4-FFF2-40B4-BE49-F238E27FC236}">
                <a16:creationId xmlns:a16="http://schemas.microsoft.com/office/drawing/2014/main" id="{682E4B86-982C-244F-BC05-F5C9690ED1BF}"/>
              </a:ext>
            </a:extLst>
          </p:cNvPr>
          <p:cNvSpPr/>
          <p:nvPr userDrawn="1"/>
        </p:nvSpPr>
        <p:spPr>
          <a:xfrm>
            <a:off x="-4" y="2531563"/>
            <a:ext cx="5873265" cy="397548"/>
          </a:xfrm>
          <a:prstGeom prst="rect">
            <a:avLst/>
          </a:prstGeom>
          <a:solidFill>
            <a:schemeClr val="tx2">
              <a:lumMod val="20000"/>
              <a:lumOff val="80000"/>
            </a:schemeClr>
          </a:solidFill>
        </p:spPr>
        <p:txBody>
          <a:bodyPr wrap="square" rtlCol="0" anchor="ctr">
            <a:noAutofit/>
          </a:bodyPr>
          <a:lstStyle/>
          <a:p>
            <a:pPr algn="ctr"/>
            <a:endParaRPr lang="en-US" err="1">
              <a:solidFill>
                <a:schemeClr val="bg1"/>
              </a:solidFill>
              <a:latin typeface="+mn-lt"/>
            </a:endParaRPr>
          </a:p>
        </p:txBody>
      </p:sp>
      <p:sp>
        <p:nvSpPr>
          <p:cNvPr id="6" name="Rectangle 5">
            <a:extLst>
              <a:ext uri="{FF2B5EF4-FFF2-40B4-BE49-F238E27FC236}">
                <a16:creationId xmlns:a16="http://schemas.microsoft.com/office/drawing/2014/main" id="{F702FB42-B63D-4A4D-B739-E39A63F8864D}"/>
              </a:ext>
            </a:extLst>
          </p:cNvPr>
          <p:cNvSpPr/>
          <p:nvPr userDrawn="1"/>
        </p:nvSpPr>
        <p:spPr>
          <a:xfrm>
            <a:off x="-4" y="3323847"/>
            <a:ext cx="5873265" cy="397548"/>
          </a:xfrm>
          <a:prstGeom prst="rect">
            <a:avLst/>
          </a:prstGeom>
          <a:solidFill>
            <a:schemeClr val="tx2">
              <a:lumMod val="20000"/>
              <a:lumOff val="80000"/>
            </a:schemeClr>
          </a:solidFill>
        </p:spPr>
        <p:txBody>
          <a:bodyPr wrap="square" rtlCol="0" anchor="ctr">
            <a:noAutofit/>
          </a:bodyPr>
          <a:lstStyle/>
          <a:p>
            <a:pPr algn="ctr"/>
            <a:endParaRPr lang="en-US" err="1">
              <a:solidFill>
                <a:schemeClr val="bg1"/>
              </a:solidFill>
              <a:latin typeface="+mn-lt"/>
            </a:endParaRPr>
          </a:p>
        </p:txBody>
      </p:sp>
      <p:sp>
        <p:nvSpPr>
          <p:cNvPr id="7" name="Rectangle 6">
            <a:extLst>
              <a:ext uri="{FF2B5EF4-FFF2-40B4-BE49-F238E27FC236}">
                <a16:creationId xmlns:a16="http://schemas.microsoft.com/office/drawing/2014/main" id="{058BAF1D-3D1F-1640-8EAC-D4BE305E6263}"/>
              </a:ext>
            </a:extLst>
          </p:cNvPr>
          <p:cNvSpPr/>
          <p:nvPr userDrawn="1"/>
        </p:nvSpPr>
        <p:spPr>
          <a:xfrm>
            <a:off x="-4" y="1739279"/>
            <a:ext cx="5873265" cy="397548"/>
          </a:xfrm>
          <a:prstGeom prst="rect">
            <a:avLst/>
          </a:prstGeom>
          <a:solidFill>
            <a:schemeClr val="tx2">
              <a:lumMod val="20000"/>
              <a:lumOff val="80000"/>
            </a:schemeClr>
          </a:solidFill>
        </p:spPr>
        <p:txBody>
          <a:bodyPr wrap="square" rtlCol="0" anchor="ctr">
            <a:noAutofit/>
          </a:bodyPr>
          <a:lstStyle/>
          <a:p>
            <a:pPr algn="ctr"/>
            <a:endParaRPr lang="en-US" err="1">
              <a:solidFill>
                <a:schemeClr val="bg1"/>
              </a:solidFill>
              <a:latin typeface="+mn-lt"/>
            </a:endParaRPr>
          </a:p>
        </p:txBody>
      </p:sp>
      <p:grpSp>
        <p:nvGrpSpPr>
          <p:cNvPr id="8" name="Group 7">
            <a:extLst>
              <a:ext uri="{FF2B5EF4-FFF2-40B4-BE49-F238E27FC236}">
                <a16:creationId xmlns:a16="http://schemas.microsoft.com/office/drawing/2014/main" id="{69F7BC81-3336-2F49-B369-638122853C08}"/>
              </a:ext>
            </a:extLst>
          </p:cNvPr>
          <p:cNvGrpSpPr>
            <a:grpSpLocks noChangeAspect="1"/>
          </p:cNvGrpSpPr>
          <p:nvPr userDrawn="1"/>
        </p:nvGrpSpPr>
        <p:grpSpPr bwMode="auto">
          <a:xfrm>
            <a:off x="3341426" y="1111777"/>
            <a:ext cx="1792932" cy="477423"/>
            <a:chOff x="118" y="883"/>
            <a:chExt cx="5528" cy="1472"/>
          </a:xfrm>
        </p:grpSpPr>
        <p:sp>
          <p:nvSpPr>
            <p:cNvPr id="9" name="Freeform 5">
              <a:extLst>
                <a:ext uri="{FF2B5EF4-FFF2-40B4-BE49-F238E27FC236}">
                  <a16:creationId xmlns:a16="http://schemas.microsoft.com/office/drawing/2014/main" id="{9FCCB900-E55A-F649-9614-F7E6840455CE}"/>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BF0F6E8E-EEC6-4741-96AB-3EEF98D66D35}"/>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rgbClr val="353C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2" name="Rectangle 11">
            <a:extLst>
              <a:ext uri="{FF2B5EF4-FFF2-40B4-BE49-F238E27FC236}">
                <a16:creationId xmlns:a16="http://schemas.microsoft.com/office/drawing/2014/main" id="{EFD7207A-1A22-064B-BAF6-9F819D9B6635}"/>
              </a:ext>
            </a:extLst>
          </p:cNvPr>
          <p:cNvSpPr/>
          <p:nvPr userDrawn="1"/>
        </p:nvSpPr>
        <p:spPr>
          <a:xfrm>
            <a:off x="5873261" y="4116131"/>
            <a:ext cx="3270739" cy="397548"/>
          </a:xfrm>
          <a:prstGeom prst="rect">
            <a:avLst/>
          </a:prstGeom>
          <a:solidFill>
            <a:schemeClr val="bg1">
              <a:lumMod val="85000"/>
              <a:alpha val="40000"/>
            </a:schemeClr>
          </a:solidFill>
        </p:spPr>
        <p:txBody>
          <a:bodyPr wrap="square" rtlCol="0" anchor="ctr">
            <a:noAutofit/>
          </a:bodyPr>
          <a:lstStyle/>
          <a:p>
            <a:pPr algn="ctr"/>
            <a:endParaRPr lang="en-US" err="1">
              <a:solidFill>
                <a:schemeClr val="bg1"/>
              </a:solidFill>
              <a:latin typeface="+mn-lt"/>
            </a:endParaRPr>
          </a:p>
        </p:txBody>
      </p:sp>
      <p:sp>
        <p:nvSpPr>
          <p:cNvPr id="13" name="Rectangle 12">
            <a:extLst>
              <a:ext uri="{FF2B5EF4-FFF2-40B4-BE49-F238E27FC236}">
                <a16:creationId xmlns:a16="http://schemas.microsoft.com/office/drawing/2014/main" id="{DE898B87-B21D-F342-BB18-8B597766DA8D}"/>
              </a:ext>
            </a:extLst>
          </p:cNvPr>
          <p:cNvSpPr/>
          <p:nvPr userDrawn="1"/>
        </p:nvSpPr>
        <p:spPr>
          <a:xfrm>
            <a:off x="5873261" y="2531563"/>
            <a:ext cx="3270739" cy="397548"/>
          </a:xfrm>
          <a:prstGeom prst="rect">
            <a:avLst/>
          </a:prstGeom>
          <a:solidFill>
            <a:schemeClr val="bg1">
              <a:lumMod val="85000"/>
              <a:alpha val="40000"/>
            </a:schemeClr>
          </a:solidFill>
        </p:spPr>
        <p:txBody>
          <a:bodyPr wrap="square" rtlCol="0" anchor="ctr">
            <a:noAutofit/>
          </a:bodyPr>
          <a:lstStyle/>
          <a:p>
            <a:pPr algn="ctr"/>
            <a:endParaRPr lang="en-US" err="1">
              <a:solidFill>
                <a:schemeClr val="bg1"/>
              </a:solidFill>
              <a:latin typeface="+mn-lt"/>
            </a:endParaRPr>
          </a:p>
        </p:txBody>
      </p:sp>
      <p:sp>
        <p:nvSpPr>
          <p:cNvPr id="14" name="Rectangle 13">
            <a:extLst>
              <a:ext uri="{FF2B5EF4-FFF2-40B4-BE49-F238E27FC236}">
                <a16:creationId xmlns:a16="http://schemas.microsoft.com/office/drawing/2014/main" id="{FAF692D7-4049-B84B-B8BB-45D2CC15C4C9}"/>
              </a:ext>
            </a:extLst>
          </p:cNvPr>
          <p:cNvSpPr/>
          <p:nvPr userDrawn="1"/>
        </p:nvSpPr>
        <p:spPr>
          <a:xfrm>
            <a:off x="5873261" y="3323847"/>
            <a:ext cx="3270739" cy="397548"/>
          </a:xfrm>
          <a:prstGeom prst="rect">
            <a:avLst/>
          </a:prstGeom>
          <a:solidFill>
            <a:schemeClr val="bg1">
              <a:lumMod val="85000"/>
              <a:alpha val="40000"/>
            </a:schemeClr>
          </a:solidFill>
        </p:spPr>
        <p:txBody>
          <a:bodyPr wrap="square" rtlCol="0" anchor="ctr">
            <a:noAutofit/>
          </a:bodyPr>
          <a:lstStyle/>
          <a:p>
            <a:pPr algn="ctr"/>
            <a:endParaRPr lang="en-US" err="1">
              <a:solidFill>
                <a:schemeClr val="bg1"/>
              </a:solidFill>
              <a:latin typeface="+mn-lt"/>
            </a:endParaRPr>
          </a:p>
        </p:txBody>
      </p:sp>
      <p:sp>
        <p:nvSpPr>
          <p:cNvPr id="15" name="Rectangle 14">
            <a:extLst>
              <a:ext uri="{FF2B5EF4-FFF2-40B4-BE49-F238E27FC236}">
                <a16:creationId xmlns:a16="http://schemas.microsoft.com/office/drawing/2014/main" id="{CD7127F3-FCC5-324C-975E-E774BA950CFC}"/>
              </a:ext>
            </a:extLst>
          </p:cNvPr>
          <p:cNvSpPr/>
          <p:nvPr userDrawn="1"/>
        </p:nvSpPr>
        <p:spPr>
          <a:xfrm>
            <a:off x="5873261" y="1739279"/>
            <a:ext cx="3270739" cy="397548"/>
          </a:xfrm>
          <a:prstGeom prst="rect">
            <a:avLst/>
          </a:prstGeom>
          <a:solidFill>
            <a:schemeClr val="bg1">
              <a:lumMod val="85000"/>
              <a:alpha val="40000"/>
            </a:schemeClr>
          </a:solidFill>
        </p:spPr>
        <p:txBody>
          <a:bodyPr wrap="square" rtlCol="0" anchor="ctr">
            <a:noAutofit/>
          </a:bodyPr>
          <a:lstStyle/>
          <a:p>
            <a:pPr algn="ctr"/>
            <a:endParaRPr lang="en-US" err="1">
              <a:solidFill>
                <a:schemeClr val="bg1"/>
              </a:solidFill>
              <a:latin typeface="+mn-lt"/>
            </a:endParaRPr>
          </a:p>
        </p:txBody>
      </p:sp>
    </p:spTree>
    <p:extLst>
      <p:ext uri="{BB962C8B-B14F-4D97-AF65-F5344CB8AC3E}">
        <p14:creationId xmlns:p14="http://schemas.microsoft.com/office/powerpoint/2010/main" val="1442676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664">
          <p15:clr>
            <a:srgbClr val="FBAE40"/>
          </p15:clr>
        </p15:guide>
        <p15:guide id="2" pos="472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76895" y="2254724"/>
            <a:ext cx="8190210" cy="634051"/>
          </a:xfrm>
        </p:spPr>
        <p:txBody>
          <a:bodyPr wrap="square" anchor="ctr" anchorCtr="0">
            <a:spAutoFit/>
          </a:bodyPr>
          <a:lstStyle>
            <a:lvl1pPr algn="ctr">
              <a:defRPr sz="4000" b="1" baseline="0">
                <a:solidFill>
                  <a:schemeClr val="tx2"/>
                </a:solidFill>
              </a:defRPr>
            </a:lvl1pPr>
          </a:lstStyle>
          <a:p>
            <a:r>
              <a:rPr lang="en-US"/>
              <a:t>&lt;Section Name Here&gt;</a:t>
            </a:r>
          </a:p>
        </p:txBody>
      </p:sp>
      <p:sp>
        <p:nvSpPr>
          <p:cNvPr id="6" name="Text Placeholder 5"/>
          <p:cNvSpPr>
            <a:spLocks noGrp="1"/>
          </p:cNvSpPr>
          <p:nvPr>
            <p:ph type="body" sz="quarter" idx="10" hasCustomPrompt="1"/>
          </p:nvPr>
        </p:nvSpPr>
        <p:spPr>
          <a:xfrm>
            <a:off x="476897" y="3135318"/>
            <a:ext cx="8190207" cy="503231"/>
          </a:xfrm>
          <a:prstGeom prst="rect">
            <a:avLst/>
          </a:prstGeom>
        </p:spPr>
        <p:txBody>
          <a:bodyPr>
            <a:noAutofit/>
          </a:bodyPr>
          <a:lstStyle>
            <a:lvl1pPr marL="0" indent="0" algn="ctr">
              <a:buNone/>
              <a:defRPr sz="2400" b="1">
                <a:solidFill>
                  <a:schemeClr val="bg1"/>
                </a:solidFill>
              </a:defRPr>
            </a:lvl1pPr>
            <a:lvl2pPr marL="288707" indent="0">
              <a:buNone/>
              <a:defRPr/>
            </a:lvl2pPr>
            <a:lvl3pPr marL="569477" indent="0">
              <a:buNone/>
              <a:defRPr/>
            </a:lvl3pPr>
            <a:lvl4pPr marL="855009" indent="0">
              <a:buNone/>
              <a:defRPr/>
            </a:lvl4pPr>
            <a:lvl5pPr marL="1140542" indent="0">
              <a:buNone/>
              <a:defRPr/>
            </a:lvl5pPr>
          </a:lstStyle>
          <a:p>
            <a:pPr lvl="0"/>
            <a:r>
              <a:rPr lang="en-US"/>
              <a:t>&lt;sub head here&gt;</a:t>
            </a:r>
          </a:p>
        </p:txBody>
      </p:sp>
    </p:spTree>
    <p:extLst>
      <p:ext uri="{BB962C8B-B14F-4D97-AF65-F5344CB8AC3E}">
        <p14:creationId xmlns:p14="http://schemas.microsoft.com/office/powerpoint/2010/main" val="106247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mall Stories">
    <p:spTree>
      <p:nvGrpSpPr>
        <p:cNvPr id="1" name=""/>
        <p:cNvGrpSpPr/>
        <p:nvPr/>
      </p:nvGrpSpPr>
      <p:grpSpPr>
        <a:xfrm>
          <a:off x="0" y="0"/>
          <a:ext cx="0" cy="0"/>
          <a:chOff x="0" y="0"/>
          <a:chExt cx="0" cy="0"/>
        </a:xfrm>
      </p:grpSpPr>
      <p:sp>
        <p:nvSpPr>
          <p:cNvPr id="16" name="Text Placeholder 3">
            <a:extLst>
              <a:ext uri="{FF2B5EF4-FFF2-40B4-BE49-F238E27FC236}">
                <a16:creationId xmlns:a16="http://schemas.microsoft.com/office/drawing/2014/main" id="{DE0BD903-7544-D44B-BD11-9E77D16F67C1}"/>
              </a:ext>
            </a:extLst>
          </p:cNvPr>
          <p:cNvSpPr txBox="1">
            <a:spLocks/>
          </p:cNvSpPr>
          <p:nvPr userDrawn="1"/>
        </p:nvSpPr>
        <p:spPr>
          <a:xfrm>
            <a:off x="457201" y="2830270"/>
            <a:ext cx="2409791" cy="1645920"/>
          </a:xfrm>
          <a:prstGeom prst="rect">
            <a:avLst/>
          </a:prstGeom>
          <a:solidFill>
            <a:schemeClr val="tx1"/>
          </a:solidFill>
          <a:ln w="12700">
            <a:solidFill>
              <a:schemeClr val="tx1"/>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solidFill>
                <a:schemeClr val="tx2"/>
              </a:solidFill>
            </a:endParaRPr>
          </a:p>
        </p:txBody>
      </p:sp>
      <p:sp>
        <p:nvSpPr>
          <p:cNvPr id="17" name="Text Placeholder 3">
            <a:extLst>
              <a:ext uri="{FF2B5EF4-FFF2-40B4-BE49-F238E27FC236}">
                <a16:creationId xmlns:a16="http://schemas.microsoft.com/office/drawing/2014/main" id="{44682CCF-40FC-0247-84EE-BFD456FB94CF}"/>
              </a:ext>
            </a:extLst>
          </p:cNvPr>
          <p:cNvSpPr txBox="1">
            <a:spLocks/>
          </p:cNvSpPr>
          <p:nvPr userDrawn="1"/>
        </p:nvSpPr>
        <p:spPr>
          <a:xfrm>
            <a:off x="6277011" y="925029"/>
            <a:ext cx="2409791" cy="1645920"/>
          </a:xfrm>
          <a:prstGeom prst="rect">
            <a:avLst/>
          </a:prstGeom>
          <a:solidFill>
            <a:schemeClr val="tx2"/>
          </a:solidFill>
          <a:ln w="12700">
            <a:solidFill>
              <a:schemeClr val="tx2"/>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p>
        </p:txBody>
      </p:sp>
      <p:sp>
        <p:nvSpPr>
          <p:cNvPr id="18" name="Text Placeholder 3">
            <a:extLst>
              <a:ext uri="{FF2B5EF4-FFF2-40B4-BE49-F238E27FC236}">
                <a16:creationId xmlns:a16="http://schemas.microsoft.com/office/drawing/2014/main" id="{CB0DC573-1F9A-9D43-AD66-C7F3BAE44600}"/>
              </a:ext>
            </a:extLst>
          </p:cNvPr>
          <p:cNvSpPr txBox="1">
            <a:spLocks/>
          </p:cNvSpPr>
          <p:nvPr userDrawn="1"/>
        </p:nvSpPr>
        <p:spPr>
          <a:xfrm>
            <a:off x="6277011" y="2830270"/>
            <a:ext cx="2409791" cy="1645920"/>
          </a:xfrm>
          <a:prstGeom prst="rect">
            <a:avLst/>
          </a:prstGeom>
          <a:solidFill>
            <a:schemeClr val="tx1"/>
          </a:solidFill>
          <a:ln w="12700">
            <a:solidFill>
              <a:schemeClr val="tx1"/>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solidFill>
                <a:schemeClr val="tx2"/>
              </a:solidFill>
            </a:endParaRPr>
          </a:p>
        </p:txBody>
      </p:sp>
      <p:sp>
        <p:nvSpPr>
          <p:cNvPr id="19" name="Text Placeholder 3">
            <a:extLst>
              <a:ext uri="{FF2B5EF4-FFF2-40B4-BE49-F238E27FC236}">
                <a16:creationId xmlns:a16="http://schemas.microsoft.com/office/drawing/2014/main" id="{19228FE6-62F7-A043-9273-EEED89C122EB}"/>
              </a:ext>
            </a:extLst>
          </p:cNvPr>
          <p:cNvSpPr txBox="1">
            <a:spLocks/>
          </p:cNvSpPr>
          <p:nvPr userDrawn="1"/>
        </p:nvSpPr>
        <p:spPr>
          <a:xfrm>
            <a:off x="3367104" y="925029"/>
            <a:ext cx="2409791" cy="1645920"/>
          </a:xfrm>
          <a:prstGeom prst="rect">
            <a:avLst/>
          </a:prstGeom>
          <a:solidFill>
            <a:schemeClr val="tx1"/>
          </a:solidFill>
          <a:ln w="12700">
            <a:solidFill>
              <a:schemeClr val="tx1"/>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solidFill>
                <a:schemeClr val="tx2"/>
              </a:solidFill>
            </a:endParaRPr>
          </a:p>
        </p:txBody>
      </p:sp>
      <p:sp>
        <p:nvSpPr>
          <p:cNvPr id="20" name="Text Placeholder 3">
            <a:extLst>
              <a:ext uri="{FF2B5EF4-FFF2-40B4-BE49-F238E27FC236}">
                <a16:creationId xmlns:a16="http://schemas.microsoft.com/office/drawing/2014/main" id="{F84D64D4-4682-8C4C-9CEB-6C60796347A7}"/>
              </a:ext>
            </a:extLst>
          </p:cNvPr>
          <p:cNvSpPr txBox="1">
            <a:spLocks/>
          </p:cNvSpPr>
          <p:nvPr userDrawn="1"/>
        </p:nvSpPr>
        <p:spPr>
          <a:xfrm>
            <a:off x="3367103" y="2830270"/>
            <a:ext cx="2409791" cy="1645920"/>
          </a:xfrm>
          <a:prstGeom prst="rect">
            <a:avLst/>
          </a:prstGeom>
          <a:solidFill>
            <a:schemeClr val="tx2"/>
          </a:solidFill>
          <a:ln w="12700">
            <a:solidFill>
              <a:schemeClr val="tx2"/>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p>
        </p:txBody>
      </p:sp>
      <p:sp>
        <p:nvSpPr>
          <p:cNvPr id="21" name="Text Placeholder 3">
            <a:extLst>
              <a:ext uri="{FF2B5EF4-FFF2-40B4-BE49-F238E27FC236}">
                <a16:creationId xmlns:a16="http://schemas.microsoft.com/office/drawing/2014/main" id="{C4644987-5165-5D45-95B1-DFBA9FAFBEB5}"/>
              </a:ext>
            </a:extLst>
          </p:cNvPr>
          <p:cNvSpPr txBox="1">
            <a:spLocks/>
          </p:cNvSpPr>
          <p:nvPr userDrawn="1"/>
        </p:nvSpPr>
        <p:spPr>
          <a:xfrm>
            <a:off x="457201" y="925029"/>
            <a:ext cx="2409791" cy="1645920"/>
          </a:xfrm>
          <a:prstGeom prst="rect">
            <a:avLst/>
          </a:prstGeom>
          <a:solidFill>
            <a:schemeClr val="tx2"/>
          </a:solidFill>
          <a:ln w="12700">
            <a:solidFill>
              <a:schemeClr val="tx2"/>
            </a:solidFill>
          </a:ln>
        </p:spPr>
        <p:txBody>
          <a:bodyPr tIns="274320" anchor="ctr">
            <a:noAutofit/>
          </a:bodyPr>
          <a:lst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Tx/>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Tx/>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Tx/>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Tx/>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marL="0" indent="0" algn="ctr" fontAlgn="auto">
              <a:spcBef>
                <a:spcPts val="0"/>
              </a:spcBef>
              <a:spcAft>
                <a:spcPts val="0"/>
              </a:spcAft>
              <a:buNone/>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714D9FC4-5DBF-B74A-AC73-269ABFF1238F}"/>
              </a:ext>
            </a:extLst>
          </p:cNvPr>
          <p:cNvSpPr/>
          <p:nvPr userDrawn="1"/>
        </p:nvSpPr>
        <p:spPr>
          <a:xfrm>
            <a:off x="959398" y="925029"/>
            <a:ext cx="1405397" cy="393408"/>
          </a:xfrm>
          <a:prstGeom prst="rect">
            <a:avLst/>
          </a:prstGeom>
          <a:solidFill>
            <a:schemeClr val="bg1"/>
          </a:solidFill>
          <a:ln w="12700">
            <a:solidFill>
              <a:schemeClr val="tx2"/>
            </a:solidFill>
          </a:ln>
        </p:spPr>
        <p:txBody>
          <a:bodyPr wrap="square" rtlCol="0" anchor="ctr">
            <a:noAutofit/>
          </a:bodyPr>
          <a:lstStyle/>
          <a:p>
            <a:pPr algn="ctr"/>
            <a:endParaRPr lang="en-US" err="1">
              <a:solidFill>
                <a:schemeClr val="bg1"/>
              </a:solidFill>
              <a:latin typeface="+mn-lt"/>
            </a:endParaRPr>
          </a:p>
        </p:txBody>
      </p:sp>
      <p:sp>
        <p:nvSpPr>
          <p:cNvPr id="4" name="Rectangle 3">
            <a:extLst>
              <a:ext uri="{FF2B5EF4-FFF2-40B4-BE49-F238E27FC236}">
                <a16:creationId xmlns:a16="http://schemas.microsoft.com/office/drawing/2014/main" id="{A56DDF15-BC79-494F-BEE3-63F4B6AEE8C6}"/>
              </a:ext>
            </a:extLst>
          </p:cNvPr>
          <p:cNvSpPr/>
          <p:nvPr userDrawn="1"/>
        </p:nvSpPr>
        <p:spPr>
          <a:xfrm>
            <a:off x="6779207" y="925029"/>
            <a:ext cx="1405397" cy="393408"/>
          </a:xfrm>
          <a:prstGeom prst="rect">
            <a:avLst/>
          </a:prstGeom>
          <a:solidFill>
            <a:schemeClr val="bg1"/>
          </a:solidFill>
          <a:ln w="12700">
            <a:solidFill>
              <a:schemeClr val="tx2"/>
            </a:solidFill>
          </a:ln>
        </p:spPr>
        <p:txBody>
          <a:bodyPr wrap="square" rtlCol="0" anchor="ctr">
            <a:noAutofit/>
          </a:bodyPr>
          <a:lstStyle/>
          <a:p>
            <a:pPr algn="ctr"/>
            <a:endParaRPr lang="en-US" err="1">
              <a:solidFill>
                <a:schemeClr val="bg1"/>
              </a:solidFill>
              <a:latin typeface="+mn-lt"/>
            </a:endParaRPr>
          </a:p>
        </p:txBody>
      </p:sp>
      <p:sp>
        <p:nvSpPr>
          <p:cNvPr id="5" name="Rectangle 4">
            <a:extLst>
              <a:ext uri="{FF2B5EF4-FFF2-40B4-BE49-F238E27FC236}">
                <a16:creationId xmlns:a16="http://schemas.microsoft.com/office/drawing/2014/main" id="{E6F3E017-D4B7-6C43-869F-DB55196C2D09}"/>
              </a:ext>
            </a:extLst>
          </p:cNvPr>
          <p:cNvSpPr/>
          <p:nvPr userDrawn="1"/>
        </p:nvSpPr>
        <p:spPr>
          <a:xfrm>
            <a:off x="3869299" y="2830270"/>
            <a:ext cx="1405397" cy="393408"/>
          </a:xfrm>
          <a:prstGeom prst="rect">
            <a:avLst/>
          </a:prstGeom>
          <a:solidFill>
            <a:schemeClr val="bg1"/>
          </a:solidFill>
          <a:ln w="12700">
            <a:solidFill>
              <a:schemeClr val="tx2"/>
            </a:solidFill>
          </a:ln>
        </p:spPr>
        <p:txBody>
          <a:bodyPr wrap="square" rtlCol="0" anchor="ctr">
            <a:noAutofit/>
          </a:bodyPr>
          <a:lstStyle/>
          <a:p>
            <a:pPr algn="ctr"/>
            <a:endParaRPr lang="en-US" err="1">
              <a:solidFill>
                <a:schemeClr val="bg1"/>
              </a:solidFill>
              <a:latin typeface="+mn-lt"/>
            </a:endParaRPr>
          </a:p>
        </p:txBody>
      </p:sp>
      <p:sp>
        <p:nvSpPr>
          <p:cNvPr id="6" name="Rectangle 5">
            <a:extLst>
              <a:ext uri="{FF2B5EF4-FFF2-40B4-BE49-F238E27FC236}">
                <a16:creationId xmlns:a16="http://schemas.microsoft.com/office/drawing/2014/main" id="{412F269C-FB68-BD4C-9BE2-B278F655FE46}"/>
              </a:ext>
            </a:extLst>
          </p:cNvPr>
          <p:cNvSpPr/>
          <p:nvPr userDrawn="1"/>
        </p:nvSpPr>
        <p:spPr>
          <a:xfrm>
            <a:off x="959397" y="2830270"/>
            <a:ext cx="1405397" cy="393408"/>
          </a:xfrm>
          <a:prstGeom prst="rect">
            <a:avLst/>
          </a:prstGeom>
          <a:solidFill>
            <a:schemeClr val="bg1"/>
          </a:solidFill>
          <a:ln w="12700">
            <a:solidFill>
              <a:schemeClr val="tx1"/>
            </a:solidFill>
          </a:ln>
        </p:spPr>
        <p:txBody>
          <a:bodyPr wrap="square" rtlCol="0" anchor="ctr">
            <a:noAutofit/>
          </a:bodyPr>
          <a:lstStyle/>
          <a:p>
            <a:pPr algn="ctr"/>
            <a:endParaRPr lang="en-US" err="1">
              <a:solidFill>
                <a:schemeClr val="bg1"/>
              </a:solidFill>
              <a:latin typeface="+mn-lt"/>
            </a:endParaRPr>
          </a:p>
        </p:txBody>
      </p:sp>
      <p:sp>
        <p:nvSpPr>
          <p:cNvPr id="7" name="Rectangle 6">
            <a:extLst>
              <a:ext uri="{FF2B5EF4-FFF2-40B4-BE49-F238E27FC236}">
                <a16:creationId xmlns:a16="http://schemas.microsoft.com/office/drawing/2014/main" id="{607FFCE2-EB67-1A40-A048-FC0410F7FC22}"/>
              </a:ext>
            </a:extLst>
          </p:cNvPr>
          <p:cNvSpPr/>
          <p:nvPr userDrawn="1"/>
        </p:nvSpPr>
        <p:spPr>
          <a:xfrm>
            <a:off x="6779206" y="2830270"/>
            <a:ext cx="1405397" cy="393408"/>
          </a:xfrm>
          <a:prstGeom prst="rect">
            <a:avLst/>
          </a:prstGeom>
          <a:solidFill>
            <a:schemeClr val="bg1"/>
          </a:solidFill>
          <a:ln w="12700">
            <a:solidFill>
              <a:schemeClr val="tx1"/>
            </a:solidFill>
          </a:ln>
        </p:spPr>
        <p:txBody>
          <a:bodyPr wrap="square" rtlCol="0" anchor="ctr">
            <a:noAutofit/>
          </a:bodyPr>
          <a:lstStyle/>
          <a:p>
            <a:pPr algn="ctr"/>
            <a:endParaRPr lang="en-US" err="1">
              <a:solidFill>
                <a:schemeClr val="bg1"/>
              </a:solidFill>
              <a:latin typeface="+mn-lt"/>
            </a:endParaRPr>
          </a:p>
        </p:txBody>
      </p:sp>
      <p:sp>
        <p:nvSpPr>
          <p:cNvPr id="8" name="Rectangle 7">
            <a:extLst>
              <a:ext uri="{FF2B5EF4-FFF2-40B4-BE49-F238E27FC236}">
                <a16:creationId xmlns:a16="http://schemas.microsoft.com/office/drawing/2014/main" id="{1826A0D6-419F-5848-A376-87505E30CD46}"/>
              </a:ext>
            </a:extLst>
          </p:cNvPr>
          <p:cNvSpPr/>
          <p:nvPr userDrawn="1"/>
        </p:nvSpPr>
        <p:spPr>
          <a:xfrm>
            <a:off x="3869298" y="925029"/>
            <a:ext cx="1405397" cy="393408"/>
          </a:xfrm>
          <a:prstGeom prst="rect">
            <a:avLst/>
          </a:prstGeom>
          <a:solidFill>
            <a:schemeClr val="bg1"/>
          </a:solidFill>
          <a:ln w="12700">
            <a:solidFill>
              <a:schemeClr val="tx1"/>
            </a:solidFill>
          </a:ln>
        </p:spPr>
        <p:txBody>
          <a:bodyPr wrap="square" rtlCol="0" anchor="ctr">
            <a:noAutofit/>
          </a:bodyPr>
          <a:lstStyle/>
          <a:p>
            <a:pPr algn="ctr"/>
            <a:endParaRPr lang="en-US" err="1">
              <a:solidFill>
                <a:schemeClr val="bg1"/>
              </a:solidFill>
              <a:latin typeface="+mn-lt"/>
            </a:endParaRPr>
          </a:p>
        </p:txBody>
      </p:sp>
      <p:sp>
        <p:nvSpPr>
          <p:cNvPr id="10" name="Picture Placeholder 9">
            <a:extLst>
              <a:ext uri="{FF2B5EF4-FFF2-40B4-BE49-F238E27FC236}">
                <a16:creationId xmlns:a16="http://schemas.microsoft.com/office/drawing/2014/main" id="{4C46B932-9C6B-144D-91A2-5017B9D7EF67}"/>
              </a:ext>
            </a:extLst>
          </p:cNvPr>
          <p:cNvSpPr>
            <a:spLocks noGrp="1"/>
          </p:cNvSpPr>
          <p:nvPr>
            <p:ph type="pic" sz="quarter" idx="10" hasCustomPrompt="1"/>
          </p:nvPr>
        </p:nvSpPr>
        <p:spPr>
          <a:xfrm>
            <a:off x="959398" y="925030"/>
            <a:ext cx="1406525" cy="393408"/>
          </a:xfrm>
        </p:spPr>
        <p:txBody>
          <a:bodyPr anchor="ctr">
            <a:normAutofit/>
          </a:bodyPr>
          <a:lstStyle>
            <a:lvl1pPr marL="0" indent="0" algn="ctr">
              <a:buNone/>
              <a:defRPr sz="1050">
                <a:solidFill>
                  <a:schemeClr val="tx2"/>
                </a:solidFill>
              </a:defRPr>
            </a:lvl1pPr>
          </a:lstStyle>
          <a:p>
            <a:r>
              <a:rPr lang="en-US"/>
              <a:t>Logo Goes Here</a:t>
            </a:r>
          </a:p>
        </p:txBody>
      </p:sp>
      <p:sp>
        <p:nvSpPr>
          <p:cNvPr id="11" name="Picture Placeholder 9">
            <a:extLst>
              <a:ext uri="{FF2B5EF4-FFF2-40B4-BE49-F238E27FC236}">
                <a16:creationId xmlns:a16="http://schemas.microsoft.com/office/drawing/2014/main" id="{3B3E578C-D886-E940-8FEF-F997533789C3}"/>
              </a:ext>
            </a:extLst>
          </p:cNvPr>
          <p:cNvSpPr>
            <a:spLocks noGrp="1"/>
          </p:cNvSpPr>
          <p:nvPr>
            <p:ph type="pic" sz="quarter" idx="11" hasCustomPrompt="1"/>
          </p:nvPr>
        </p:nvSpPr>
        <p:spPr>
          <a:xfrm>
            <a:off x="6778079" y="925029"/>
            <a:ext cx="1406525" cy="393408"/>
          </a:xfrm>
        </p:spPr>
        <p:txBody>
          <a:bodyPr anchor="ctr">
            <a:normAutofit/>
          </a:bodyPr>
          <a:lstStyle>
            <a:lvl1pPr marL="0" indent="0" algn="ctr">
              <a:buNone/>
              <a:defRPr sz="1050">
                <a:solidFill>
                  <a:schemeClr val="tx2"/>
                </a:solidFill>
              </a:defRPr>
            </a:lvl1pPr>
          </a:lstStyle>
          <a:p>
            <a:r>
              <a:rPr lang="en-US"/>
              <a:t>Logo Goes Here</a:t>
            </a:r>
          </a:p>
        </p:txBody>
      </p:sp>
      <p:sp>
        <p:nvSpPr>
          <p:cNvPr id="12" name="Picture Placeholder 9">
            <a:extLst>
              <a:ext uri="{FF2B5EF4-FFF2-40B4-BE49-F238E27FC236}">
                <a16:creationId xmlns:a16="http://schemas.microsoft.com/office/drawing/2014/main" id="{D47E8504-2C7D-4C47-B723-8F4C3C7A2BB5}"/>
              </a:ext>
            </a:extLst>
          </p:cNvPr>
          <p:cNvSpPr>
            <a:spLocks noGrp="1"/>
          </p:cNvSpPr>
          <p:nvPr>
            <p:ph type="pic" sz="quarter" idx="12" hasCustomPrompt="1"/>
          </p:nvPr>
        </p:nvSpPr>
        <p:spPr>
          <a:xfrm>
            <a:off x="3868170" y="925029"/>
            <a:ext cx="1406525" cy="393408"/>
          </a:xfrm>
        </p:spPr>
        <p:txBody>
          <a:bodyPr anchor="ctr">
            <a:normAutofit/>
          </a:bodyPr>
          <a:lstStyle>
            <a:lvl1pPr marL="0" indent="0" algn="ctr">
              <a:buNone/>
              <a:defRPr sz="1050">
                <a:solidFill>
                  <a:schemeClr val="tx1"/>
                </a:solidFill>
              </a:defRPr>
            </a:lvl1pPr>
          </a:lstStyle>
          <a:p>
            <a:r>
              <a:rPr lang="en-US"/>
              <a:t>Logo Goes Here</a:t>
            </a:r>
          </a:p>
        </p:txBody>
      </p:sp>
      <p:sp>
        <p:nvSpPr>
          <p:cNvPr id="13" name="Picture Placeholder 9">
            <a:extLst>
              <a:ext uri="{FF2B5EF4-FFF2-40B4-BE49-F238E27FC236}">
                <a16:creationId xmlns:a16="http://schemas.microsoft.com/office/drawing/2014/main" id="{5CA503C0-5BA3-5349-A8F6-F428A7138E79}"/>
              </a:ext>
            </a:extLst>
          </p:cNvPr>
          <p:cNvSpPr>
            <a:spLocks noGrp="1"/>
          </p:cNvSpPr>
          <p:nvPr>
            <p:ph type="pic" sz="quarter" idx="13" hasCustomPrompt="1"/>
          </p:nvPr>
        </p:nvSpPr>
        <p:spPr>
          <a:xfrm>
            <a:off x="3868170" y="2830270"/>
            <a:ext cx="1406525" cy="393408"/>
          </a:xfrm>
        </p:spPr>
        <p:txBody>
          <a:bodyPr anchor="ctr">
            <a:normAutofit/>
          </a:bodyPr>
          <a:lstStyle>
            <a:lvl1pPr marL="0" indent="0" algn="ctr">
              <a:buNone/>
              <a:defRPr sz="1050">
                <a:solidFill>
                  <a:schemeClr val="tx2"/>
                </a:solidFill>
              </a:defRPr>
            </a:lvl1pPr>
          </a:lstStyle>
          <a:p>
            <a:r>
              <a:rPr lang="en-US"/>
              <a:t>Logo Goes Here</a:t>
            </a:r>
          </a:p>
        </p:txBody>
      </p:sp>
      <p:sp>
        <p:nvSpPr>
          <p:cNvPr id="14" name="Picture Placeholder 9">
            <a:extLst>
              <a:ext uri="{FF2B5EF4-FFF2-40B4-BE49-F238E27FC236}">
                <a16:creationId xmlns:a16="http://schemas.microsoft.com/office/drawing/2014/main" id="{F4C968B8-92C2-3144-84B8-B340B384F4E7}"/>
              </a:ext>
            </a:extLst>
          </p:cNvPr>
          <p:cNvSpPr>
            <a:spLocks noGrp="1"/>
          </p:cNvSpPr>
          <p:nvPr>
            <p:ph type="pic" sz="quarter" idx="14" hasCustomPrompt="1"/>
          </p:nvPr>
        </p:nvSpPr>
        <p:spPr>
          <a:xfrm>
            <a:off x="959397" y="2830270"/>
            <a:ext cx="1406525" cy="393408"/>
          </a:xfrm>
        </p:spPr>
        <p:txBody>
          <a:bodyPr anchor="ctr">
            <a:normAutofit/>
          </a:bodyPr>
          <a:lstStyle>
            <a:lvl1pPr marL="0" indent="0" algn="ctr">
              <a:buNone/>
              <a:defRPr sz="1050">
                <a:solidFill>
                  <a:schemeClr val="tx1"/>
                </a:solidFill>
              </a:defRPr>
            </a:lvl1pPr>
          </a:lstStyle>
          <a:p>
            <a:r>
              <a:rPr lang="en-US"/>
              <a:t>Logo Goes Here</a:t>
            </a:r>
          </a:p>
        </p:txBody>
      </p:sp>
      <p:sp>
        <p:nvSpPr>
          <p:cNvPr id="15" name="Picture Placeholder 9">
            <a:extLst>
              <a:ext uri="{FF2B5EF4-FFF2-40B4-BE49-F238E27FC236}">
                <a16:creationId xmlns:a16="http://schemas.microsoft.com/office/drawing/2014/main" id="{3E2B6EA2-D67A-7F49-99A9-4F80CCA7C2FB}"/>
              </a:ext>
            </a:extLst>
          </p:cNvPr>
          <p:cNvSpPr>
            <a:spLocks noGrp="1"/>
          </p:cNvSpPr>
          <p:nvPr>
            <p:ph type="pic" sz="quarter" idx="15" hasCustomPrompt="1"/>
          </p:nvPr>
        </p:nvSpPr>
        <p:spPr>
          <a:xfrm>
            <a:off x="6778079" y="2830270"/>
            <a:ext cx="1406525" cy="393408"/>
          </a:xfrm>
        </p:spPr>
        <p:txBody>
          <a:bodyPr anchor="ctr">
            <a:normAutofit/>
          </a:bodyPr>
          <a:lstStyle>
            <a:lvl1pPr marL="0" indent="0" algn="ctr">
              <a:buNone/>
              <a:defRPr sz="1050">
                <a:solidFill>
                  <a:schemeClr val="tx1"/>
                </a:solidFill>
              </a:defRPr>
            </a:lvl1pPr>
          </a:lstStyle>
          <a:p>
            <a:r>
              <a:rPr lang="en-US"/>
              <a:t>Logo Goes Here</a:t>
            </a:r>
          </a:p>
        </p:txBody>
      </p:sp>
      <p:sp>
        <p:nvSpPr>
          <p:cNvPr id="23" name="Text Placeholder 22">
            <a:extLst>
              <a:ext uri="{FF2B5EF4-FFF2-40B4-BE49-F238E27FC236}">
                <a16:creationId xmlns:a16="http://schemas.microsoft.com/office/drawing/2014/main" id="{9A9A0B10-74D1-644C-BD77-17349E4A4A30}"/>
              </a:ext>
            </a:extLst>
          </p:cNvPr>
          <p:cNvSpPr>
            <a:spLocks noGrp="1"/>
          </p:cNvSpPr>
          <p:nvPr>
            <p:ph type="body" sz="quarter" idx="16" hasCustomPrompt="1"/>
          </p:nvPr>
        </p:nvSpPr>
        <p:spPr>
          <a:xfrm>
            <a:off x="610536" y="1510727"/>
            <a:ext cx="2103120" cy="867930"/>
          </a:xfrm>
        </p:spPr>
        <p:txBody>
          <a:bodyPr wrap="square">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
        <p:nvSpPr>
          <p:cNvPr id="24" name="Text Placeholder 22">
            <a:extLst>
              <a:ext uri="{FF2B5EF4-FFF2-40B4-BE49-F238E27FC236}">
                <a16:creationId xmlns:a16="http://schemas.microsoft.com/office/drawing/2014/main" id="{E7FF0873-60BD-DA4A-AAB0-8469BC016918}"/>
              </a:ext>
            </a:extLst>
          </p:cNvPr>
          <p:cNvSpPr>
            <a:spLocks noGrp="1"/>
          </p:cNvSpPr>
          <p:nvPr>
            <p:ph type="body" sz="quarter" idx="17" hasCustomPrompt="1"/>
          </p:nvPr>
        </p:nvSpPr>
        <p:spPr>
          <a:xfrm>
            <a:off x="3520438" y="3415969"/>
            <a:ext cx="2103120" cy="867930"/>
          </a:xfrm>
        </p:spPr>
        <p:txBody>
          <a:bodyPr>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
        <p:nvSpPr>
          <p:cNvPr id="25" name="Text Placeholder 22">
            <a:extLst>
              <a:ext uri="{FF2B5EF4-FFF2-40B4-BE49-F238E27FC236}">
                <a16:creationId xmlns:a16="http://schemas.microsoft.com/office/drawing/2014/main" id="{579EED4F-4C05-D84A-BD40-AE68A07AA461}"/>
              </a:ext>
            </a:extLst>
          </p:cNvPr>
          <p:cNvSpPr>
            <a:spLocks noGrp="1"/>
          </p:cNvSpPr>
          <p:nvPr>
            <p:ph type="body" sz="quarter" idx="18" hasCustomPrompt="1"/>
          </p:nvPr>
        </p:nvSpPr>
        <p:spPr>
          <a:xfrm>
            <a:off x="6430346" y="1510727"/>
            <a:ext cx="2103120" cy="867930"/>
          </a:xfrm>
        </p:spPr>
        <p:txBody>
          <a:bodyPr>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
        <p:nvSpPr>
          <p:cNvPr id="26" name="Text Placeholder 22">
            <a:extLst>
              <a:ext uri="{FF2B5EF4-FFF2-40B4-BE49-F238E27FC236}">
                <a16:creationId xmlns:a16="http://schemas.microsoft.com/office/drawing/2014/main" id="{35D41BA8-C432-F64F-96B2-017766081A5C}"/>
              </a:ext>
            </a:extLst>
          </p:cNvPr>
          <p:cNvSpPr>
            <a:spLocks noGrp="1"/>
          </p:cNvSpPr>
          <p:nvPr>
            <p:ph type="body" sz="quarter" idx="19" hasCustomPrompt="1"/>
          </p:nvPr>
        </p:nvSpPr>
        <p:spPr>
          <a:xfrm>
            <a:off x="3520438" y="1510727"/>
            <a:ext cx="2103120" cy="867930"/>
          </a:xfrm>
        </p:spPr>
        <p:txBody>
          <a:bodyPr wrap="square">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solidFill>
                  <a:schemeClr val="tx2"/>
                </a:solidFill>
              </a:defRPr>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
        <p:nvSpPr>
          <p:cNvPr id="27" name="Text Placeholder 22">
            <a:extLst>
              <a:ext uri="{FF2B5EF4-FFF2-40B4-BE49-F238E27FC236}">
                <a16:creationId xmlns:a16="http://schemas.microsoft.com/office/drawing/2014/main" id="{BD1DEABD-8A3F-E249-A085-86858F7F9A20}"/>
              </a:ext>
            </a:extLst>
          </p:cNvPr>
          <p:cNvSpPr>
            <a:spLocks noGrp="1"/>
          </p:cNvSpPr>
          <p:nvPr>
            <p:ph type="body" sz="quarter" idx="20" hasCustomPrompt="1"/>
          </p:nvPr>
        </p:nvSpPr>
        <p:spPr>
          <a:xfrm>
            <a:off x="6430346" y="3415969"/>
            <a:ext cx="2103120" cy="867930"/>
          </a:xfrm>
        </p:spPr>
        <p:txBody>
          <a:bodyPr>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solidFill>
                  <a:schemeClr val="tx2"/>
                </a:solidFill>
              </a:defRPr>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
        <p:nvSpPr>
          <p:cNvPr id="28" name="Text Placeholder 22">
            <a:extLst>
              <a:ext uri="{FF2B5EF4-FFF2-40B4-BE49-F238E27FC236}">
                <a16:creationId xmlns:a16="http://schemas.microsoft.com/office/drawing/2014/main" id="{DB92A24B-1F4B-064D-B849-CA02C8E3696B}"/>
              </a:ext>
            </a:extLst>
          </p:cNvPr>
          <p:cNvSpPr>
            <a:spLocks noGrp="1"/>
          </p:cNvSpPr>
          <p:nvPr>
            <p:ph type="body" sz="quarter" idx="21" hasCustomPrompt="1"/>
          </p:nvPr>
        </p:nvSpPr>
        <p:spPr>
          <a:xfrm>
            <a:off x="610536" y="3415969"/>
            <a:ext cx="2103120" cy="867930"/>
          </a:xfrm>
        </p:spPr>
        <p:txBody>
          <a:bodyPr>
            <a:no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solidFill>
                  <a:schemeClr val="bg1"/>
                </a:solidFill>
                <a:latin typeface="+mn-lt"/>
              </a:defRPr>
            </a:lvl1pPr>
            <a:lvl2pPr marL="7938" indent="0" algn="ctr">
              <a:buNone/>
              <a:tabLst/>
              <a:defRPr sz="1200">
                <a:solidFill>
                  <a:schemeClr val="tx2"/>
                </a:solidFill>
              </a:defRPr>
            </a:lvl2pPr>
            <a:lvl3pPr marL="590550" indent="0" algn="ctr">
              <a:buNone/>
              <a:defRPr/>
            </a:lvl3pPr>
            <a:lvl4pPr marL="819150" indent="0" algn="ctr">
              <a:buNone/>
              <a:defRPr/>
            </a:lvl4pPr>
            <a:lvl5pPr marL="1017587" indent="0" algn="ctr">
              <a:buNone/>
              <a:defRPr/>
            </a:lvl5pPr>
          </a:lstStyle>
          <a:p>
            <a:pPr lvl="0"/>
            <a:r>
              <a:rPr lang="en-US"/>
              <a:t>Company Name</a:t>
            </a:r>
          </a:p>
          <a:p>
            <a:pPr lvl="1"/>
            <a:r>
              <a:rPr lang="en-US" err="1"/>
              <a:t>Donec</a:t>
            </a:r>
            <a:r>
              <a:rPr lang="en-US"/>
              <a:t> </a:t>
            </a:r>
            <a:r>
              <a:rPr lang="en-US" err="1"/>
              <a:t>ultricies</a:t>
            </a:r>
            <a:r>
              <a:rPr lang="en-US"/>
              <a:t> </a:t>
            </a:r>
            <a:r>
              <a:rPr lang="en-US" err="1"/>
              <a:t>leo</a:t>
            </a:r>
            <a:r>
              <a:rPr lang="en-US"/>
              <a:t> </a:t>
            </a:r>
            <a:r>
              <a:rPr lang="en-US" err="1"/>
              <a:t>lacus</a:t>
            </a:r>
            <a:r>
              <a:rPr lang="en-US"/>
              <a:t>. </a:t>
            </a:r>
            <a:r>
              <a:rPr lang="en-US" err="1"/>
              <a:t>Aliquam</a:t>
            </a:r>
            <a:r>
              <a:rPr lang="en-US"/>
              <a:t> </a:t>
            </a:r>
            <a:r>
              <a:rPr lang="en-US" err="1"/>
              <a:t>eget</a:t>
            </a:r>
            <a:r>
              <a:rPr lang="en-US"/>
              <a:t> </a:t>
            </a:r>
            <a:r>
              <a:rPr lang="en-US" err="1"/>
              <a:t>sagittis</a:t>
            </a:r>
            <a:r>
              <a:rPr lang="en-US"/>
              <a:t> </a:t>
            </a:r>
            <a:r>
              <a:rPr lang="en-US" err="1"/>
              <a:t>erat</a:t>
            </a:r>
            <a:r>
              <a:rPr lang="en-US"/>
              <a:t>, </a:t>
            </a:r>
            <a:r>
              <a:rPr lang="en-US" err="1"/>
              <a:t>nec</a:t>
            </a:r>
            <a:r>
              <a:rPr lang="en-US"/>
              <a:t> </a:t>
            </a:r>
            <a:r>
              <a:rPr lang="en-US" err="1"/>
              <a:t>eleifend</a:t>
            </a:r>
            <a:r>
              <a:rPr lang="en-US"/>
              <a:t> ipsum</a:t>
            </a:r>
          </a:p>
        </p:txBody>
      </p:sp>
    </p:spTree>
    <p:extLst>
      <p:ext uri="{BB962C8B-B14F-4D97-AF65-F5344CB8AC3E}">
        <p14:creationId xmlns:p14="http://schemas.microsoft.com/office/powerpoint/2010/main" val="337969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ew Operating Models">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1E6FFDB-C3F5-5144-A59F-F62222798951}"/>
              </a:ext>
            </a:extLst>
          </p:cNvPr>
          <p:cNvGrpSpPr/>
          <p:nvPr userDrawn="1"/>
        </p:nvGrpSpPr>
        <p:grpSpPr>
          <a:xfrm>
            <a:off x="-1" y="914400"/>
            <a:ext cx="9144001" cy="4229100"/>
            <a:chOff x="-1" y="914400"/>
            <a:chExt cx="13716001" cy="4229100"/>
          </a:xfrm>
        </p:grpSpPr>
        <p:sp>
          <p:nvSpPr>
            <p:cNvPr id="4" name="Rectangle 3">
              <a:extLst>
                <a:ext uri="{FF2B5EF4-FFF2-40B4-BE49-F238E27FC236}">
                  <a16:creationId xmlns:a16="http://schemas.microsoft.com/office/drawing/2014/main" id="{99F06904-65CF-D743-976F-347858965F7F}"/>
                </a:ext>
              </a:extLst>
            </p:cNvPr>
            <p:cNvSpPr/>
            <p:nvPr/>
          </p:nvSpPr>
          <p:spPr>
            <a:xfrm>
              <a:off x="4572000" y="914400"/>
              <a:ext cx="4572000" cy="4229100"/>
            </a:xfrm>
            <a:prstGeom prst="rect">
              <a:avLst/>
            </a:prstGeom>
            <a:solidFill>
              <a:schemeClr val="bg1"/>
            </a:solidFill>
          </p:spPr>
          <p:txBody>
            <a:bodyPr wrap="square" rtlCol="0" anchor="ctr">
              <a:noAutofit/>
            </a:bodyPr>
            <a:lstStyle/>
            <a:p>
              <a:pPr algn="ctr"/>
              <a:endParaRPr lang="en-US" err="1">
                <a:solidFill>
                  <a:schemeClr val="bg1"/>
                </a:solidFill>
                <a:latin typeface="+mn-lt"/>
              </a:endParaRPr>
            </a:p>
          </p:txBody>
        </p:sp>
        <p:sp>
          <p:nvSpPr>
            <p:cNvPr id="5" name="Rectangle 4">
              <a:extLst>
                <a:ext uri="{FF2B5EF4-FFF2-40B4-BE49-F238E27FC236}">
                  <a16:creationId xmlns:a16="http://schemas.microsoft.com/office/drawing/2014/main" id="{73C751F5-F215-894A-97EF-244738037AC4}"/>
                </a:ext>
              </a:extLst>
            </p:cNvPr>
            <p:cNvSpPr/>
            <p:nvPr/>
          </p:nvSpPr>
          <p:spPr>
            <a:xfrm>
              <a:off x="-1" y="914400"/>
              <a:ext cx="4572000" cy="4229100"/>
            </a:xfrm>
            <a:prstGeom prst="rect">
              <a:avLst/>
            </a:prstGeom>
            <a:solidFill>
              <a:schemeClr val="tx1"/>
            </a:solidFill>
          </p:spPr>
          <p:txBody>
            <a:bodyPr wrap="square" rtlCol="0" anchor="ctr">
              <a:noAutofit/>
            </a:bodyPr>
            <a:lstStyle/>
            <a:p>
              <a:pPr algn="ctr"/>
              <a:endParaRPr lang="en-US" err="1">
                <a:solidFill>
                  <a:schemeClr val="bg1"/>
                </a:solidFill>
                <a:latin typeface="+mn-lt"/>
              </a:endParaRPr>
            </a:p>
          </p:txBody>
        </p:sp>
        <p:sp>
          <p:nvSpPr>
            <p:cNvPr id="6" name="Rectangle 5">
              <a:extLst>
                <a:ext uri="{FF2B5EF4-FFF2-40B4-BE49-F238E27FC236}">
                  <a16:creationId xmlns:a16="http://schemas.microsoft.com/office/drawing/2014/main" id="{598BAFE9-2CF9-E74D-81F7-8B467BB6EF7A}"/>
                </a:ext>
              </a:extLst>
            </p:cNvPr>
            <p:cNvSpPr/>
            <p:nvPr/>
          </p:nvSpPr>
          <p:spPr>
            <a:xfrm>
              <a:off x="9144000" y="914400"/>
              <a:ext cx="4572000" cy="4229100"/>
            </a:xfrm>
            <a:prstGeom prst="rect">
              <a:avLst/>
            </a:prstGeom>
            <a:solidFill>
              <a:schemeClr val="tx2"/>
            </a:solidFill>
          </p:spPr>
          <p:txBody>
            <a:bodyPr wrap="square" rtlCol="0" anchor="ctr">
              <a:noAutofit/>
            </a:bodyPr>
            <a:lstStyle/>
            <a:p>
              <a:pPr algn="ctr"/>
              <a:endParaRPr lang="en-US" err="1">
                <a:solidFill>
                  <a:schemeClr val="bg1"/>
                </a:solidFill>
                <a:latin typeface="+mn-lt"/>
              </a:endParaRPr>
            </a:p>
          </p:txBody>
        </p:sp>
      </p:grpSp>
      <p:sp>
        <p:nvSpPr>
          <p:cNvPr id="7" name="Picture Placeholder 9">
            <a:extLst>
              <a:ext uri="{FF2B5EF4-FFF2-40B4-BE49-F238E27FC236}">
                <a16:creationId xmlns:a16="http://schemas.microsoft.com/office/drawing/2014/main" id="{20066D59-05B1-F449-82D3-9D4196E6D389}"/>
              </a:ext>
            </a:extLst>
          </p:cNvPr>
          <p:cNvSpPr>
            <a:spLocks noGrp="1"/>
          </p:cNvSpPr>
          <p:nvPr>
            <p:ph type="pic" sz="quarter" idx="10" hasCustomPrompt="1"/>
          </p:nvPr>
        </p:nvSpPr>
        <p:spPr>
          <a:xfrm>
            <a:off x="3558412" y="1648654"/>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8" name="Picture Placeholder 9">
            <a:extLst>
              <a:ext uri="{FF2B5EF4-FFF2-40B4-BE49-F238E27FC236}">
                <a16:creationId xmlns:a16="http://schemas.microsoft.com/office/drawing/2014/main" id="{F97D0D76-B7AD-3A46-944B-D3B9E65E07AB}"/>
              </a:ext>
            </a:extLst>
          </p:cNvPr>
          <p:cNvSpPr>
            <a:spLocks noGrp="1"/>
          </p:cNvSpPr>
          <p:nvPr>
            <p:ph type="pic" sz="quarter" idx="11" hasCustomPrompt="1"/>
          </p:nvPr>
        </p:nvSpPr>
        <p:spPr>
          <a:xfrm>
            <a:off x="3558412" y="2301290"/>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9" name="Picture Placeholder 9">
            <a:extLst>
              <a:ext uri="{FF2B5EF4-FFF2-40B4-BE49-F238E27FC236}">
                <a16:creationId xmlns:a16="http://schemas.microsoft.com/office/drawing/2014/main" id="{C5883725-2785-6348-BFA8-D707B7F7F70D}"/>
              </a:ext>
            </a:extLst>
          </p:cNvPr>
          <p:cNvSpPr>
            <a:spLocks noGrp="1"/>
          </p:cNvSpPr>
          <p:nvPr>
            <p:ph type="pic" sz="quarter" idx="12" hasCustomPrompt="1"/>
          </p:nvPr>
        </p:nvSpPr>
        <p:spPr>
          <a:xfrm>
            <a:off x="3558412" y="2953926"/>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10" name="Picture Placeholder 9">
            <a:extLst>
              <a:ext uri="{FF2B5EF4-FFF2-40B4-BE49-F238E27FC236}">
                <a16:creationId xmlns:a16="http://schemas.microsoft.com/office/drawing/2014/main" id="{8EF163D1-45B4-9040-8E76-E450ECEEFD20}"/>
              </a:ext>
            </a:extLst>
          </p:cNvPr>
          <p:cNvSpPr>
            <a:spLocks noGrp="1"/>
          </p:cNvSpPr>
          <p:nvPr>
            <p:ph type="pic" sz="quarter" idx="13" hasCustomPrompt="1"/>
          </p:nvPr>
        </p:nvSpPr>
        <p:spPr>
          <a:xfrm>
            <a:off x="3558412" y="3606562"/>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11" name="Picture Placeholder 9">
            <a:extLst>
              <a:ext uri="{FF2B5EF4-FFF2-40B4-BE49-F238E27FC236}">
                <a16:creationId xmlns:a16="http://schemas.microsoft.com/office/drawing/2014/main" id="{55A7798B-60EC-1248-9CB8-5DD6B64B7D5D}"/>
              </a:ext>
            </a:extLst>
          </p:cNvPr>
          <p:cNvSpPr>
            <a:spLocks noGrp="1"/>
          </p:cNvSpPr>
          <p:nvPr>
            <p:ph type="pic" sz="quarter" idx="14" hasCustomPrompt="1"/>
          </p:nvPr>
        </p:nvSpPr>
        <p:spPr>
          <a:xfrm>
            <a:off x="3558412" y="4259197"/>
            <a:ext cx="2027174" cy="473006"/>
          </a:xfrm>
        </p:spPr>
        <p:txBody>
          <a:bodyPr anchor="ctr">
            <a:normAutofit/>
          </a:bodyPr>
          <a:lstStyle>
            <a:lvl1pPr marL="0" indent="0" algn="ctr">
              <a:buNone/>
              <a:defRPr sz="1050">
                <a:solidFill>
                  <a:schemeClr val="tx1"/>
                </a:solidFill>
              </a:defRPr>
            </a:lvl1pPr>
          </a:lstStyle>
          <a:p>
            <a:r>
              <a:rPr lang="en-US"/>
              <a:t>Logo Goes Here</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30869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New Operating Models V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Picture Placeholder 9">
            <a:extLst>
              <a:ext uri="{FF2B5EF4-FFF2-40B4-BE49-F238E27FC236}">
                <a16:creationId xmlns:a16="http://schemas.microsoft.com/office/drawing/2014/main" id="{85F8E18E-75CD-644F-AE68-0C32FC3045E0}"/>
              </a:ext>
            </a:extLst>
          </p:cNvPr>
          <p:cNvSpPr>
            <a:spLocks noGrp="1"/>
          </p:cNvSpPr>
          <p:nvPr>
            <p:ph type="pic" sz="quarter" idx="15" hasCustomPrompt="1"/>
          </p:nvPr>
        </p:nvSpPr>
        <p:spPr>
          <a:xfrm>
            <a:off x="3855158" y="1717895"/>
            <a:ext cx="1433682" cy="334525"/>
          </a:xfrm>
        </p:spPr>
        <p:txBody>
          <a:bodyPr anchor="ctr">
            <a:normAutofit/>
          </a:bodyPr>
          <a:lstStyle>
            <a:lvl1pPr marL="0" indent="0" algn="ctr">
              <a:buNone/>
              <a:defRPr sz="1050">
                <a:solidFill>
                  <a:schemeClr val="tx1"/>
                </a:solidFill>
              </a:defRPr>
            </a:lvl1pPr>
          </a:lstStyle>
          <a:p>
            <a:r>
              <a:rPr lang="en-US"/>
              <a:t>Logo Goes Here</a:t>
            </a:r>
          </a:p>
        </p:txBody>
      </p:sp>
      <p:sp>
        <p:nvSpPr>
          <p:cNvPr id="10" name="Picture Placeholder 9">
            <a:extLst>
              <a:ext uri="{FF2B5EF4-FFF2-40B4-BE49-F238E27FC236}">
                <a16:creationId xmlns:a16="http://schemas.microsoft.com/office/drawing/2014/main" id="{47E59CC6-2A70-E14F-99A0-30E2876DE664}"/>
              </a:ext>
            </a:extLst>
          </p:cNvPr>
          <p:cNvSpPr>
            <a:spLocks noGrp="1"/>
          </p:cNvSpPr>
          <p:nvPr>
            <p:ph type="pic" sz="quarter" idx="16" hasCustomPrompt="1"/>
          </p:nvPr>
        </p:nvSpPr>
        <p:spPr>
          <a:xfrm>
            <a:off x="3855158" y="2370531"/>
            <a:ext cx="1433682" cy="334525"/>
          </a:xfrm>
        </p:spPr>
        <p:txBody>
          <a:bodyPr anchor="ctr">
            <a:normAutofit/>
          </a:bodyPr>
          <a:lstStyle>
            <a:lvl1pPr marL="0" indent="0" algn="ctr">
              <a:buNone/>
              <a:defRPr sz="1050">
                <a:solidFill>
                  <a:schemeClr val="tx1"/>
                </a:solidFill>
              </a:defRPr>
            </a:lvl1pPr>
          </a:lstStyle>
          <a:p>
            <a:r>
              <a:rPr lang="en-US"/>
              <a:t>Logo Goes Here</a:t>
            </a:r>
          </a:p>
        </p:txBody>
      </p:sp>
      <p:sp>
        <p:nvSpPr>
          <p:cNvPr id="11" name="Picture Placeholder 9">
            <a:extLst>
              <a:ext uri="{FF2B5EF4-FFF2-40B4-BE49-F238E27FC236}">
                <a16:creationId xmlns:a16="http://schemas.microsoft.com/office/drawing/2014/main" id="{2F6FC3B4-25DE-F342-824D-758129F14EEC}"/>
              </a:ext>
            </a:extLst>
          </p:cNvPr>
          <p:cNvSpPr>
            <a:spLocks noGrp="1"/>
          </p:cNvSpPr>
          <p:nvPr>
            <p:ph type="pic" sz="quarter" idx="17" hasCustomPrompt="1"/>
          </p:nvPr>
        </p:nvSpPr>
        <p:spPr>
          <a:xfrm>
            <a:off x="3855158" y="3023167"/>
            <a:ext cx="1433682" cy="334525"/>
          </a:xfrm>
        </p:spPr>
        <p:txBody>
          <a:bodyPr anchor="ctr">
            <a:normAutofit/>
          </a:bodyPr>
          <a:lstStyle>
            <a:lvl1pPr marL="0" indent="0" algn="ctr">
              <a:buNone/>
              <a:defRPr sz="1050">
                <a:solidFill>
                  <a:schemeClr val="tx1"/>
                </a:solidFill>
              </a:defRPr>
            </a:lvl1pPr>
          </a:lstStyle>
          <a:p>
            <a:r>
              <a:rPr lang="en-US"/>
              <a:t>Logo Goes Here</a:t>
            </a:r>
          </a:p>
        </p:txBody>
      </p:sp>
      <p:sp>
        <p:nvSpPr>
          <p:cNvPr id="12" name="Picture Placeholder 9">
            <a:extLst>
              <a:ext uri="{FF2B5EF4-FFF2-40B4-BE49-F238E27FC236}">
                <a16:creationId xmlns:a16="http://schemas.microsoft.com/office/drawing/2014/main" id="{B7B1DAD9-0AAE-E049-A2B1-740A53FCA954}"/>
              </a:ext>
            </a:extLst>
          </p:cNvPr>
          <p:cNvSpPr>
            <a:spLocks noGrp="1"/>
          </p:cNvSpPr>
          <p:nvPr>
            <p:ph type="pic" sz="quarter" idx="18" hasCustomPrompt="1"/>
          </p:nvPr>
        </p:nvSpPr>
        <p:spPr>
          <a:xfrm>
            <a:off x="3855158" y="3675803"/>
            <a:ext cx="1433682" cy="334525"/>
          </a:xfrm>
        </p:spPr>
        <p:txBody>
          <a:bodyPr anchor="ctr">
            <a:normAutofit/>
          </a:bodyPr>
          <a:lstStyle>
            <a:lvl1pPr marL="0" indent="0" algn="ctr">
              <a:buNone/>
              <a:defRPr sz="1050">
                <a:solidFill>
                  <a:schemeClr val="tx1"/>
                </a:solidFill>
              </a:defRPr>
            </a:lvl1pPr>
          </a:lstStyle>
          <a:p>
            <a:r>
              <a:rPr lang="en-US"/>
              <a:t>Logo Goes Here</a:t>
            </a:r>
          </a:p>
        </p:txBody>
      </p:sp>
      <p:sp>
        <p:nvSpPr>
          <p:cNvPr id="13" name="Picture Placeholder 9">
            <a:extLst>
              <a:ext uri="{FF2B5EF4-FFF2-40B4-BE49-F238E27FC236}">
                <a16:creationId xmlns:a16="http://schemas.microsoft.com/office/drawing/2014/main" id="{2C586456-E29E-324E-8CCE-93EC5436A523}"/>
              </a:ext>
            </a:extLst>
          </p:cNvPr>
          <p:cNvSpPr>
            <a:spLocks noGrp="1"/>
          </p:cNvSpPr>
          <p:nvPr>
            <p:ph type="pic" sz="quarter" idx="19" hasCustomPrompt="1"/>
          </p:nvPr>
        </p:nvSpPr>
        <p:spPr>
          <a:xfrm>
            <a:off x="3855158" y="4328437"/>
            <a:ext cx="1433682" cy="334525"/>
          </a:xfrm>
        </p:spPr>
        <p:txBody>
          <a:bodyPr anchor="ctr">
            <a:normAutofit/>
          </a:bodyPr>
          <a:lstStyle>
            <a:lvl1pPr marL="0" indent="0" algn="ctr">
              <a:buNone/>
              <a:defRPr sz="1050">
                <a:solidFill>
                  <a:schemeClr val="tx1"/>
                </a:solidFill>
              </a:defRPr>
            </a:lvl1pPr>
          </a:lstStyle>
          <a:p>
            <a:r>
              <a:rPr lang="en-US"/>
              <a:t>Logo Goes Here</a:t>
            </a:r>
          </a:p>
        </p:txBody>
      </p:sp>
    </p:spTree>
    <p:extLst>
      <p:ext uri="{BB962C8B-B14F-4D97-AF65-F5344CB8AC3E}">
        <p14:creationId xmlns:p14="http://schemas.microsoft.com/office/powerpoint/2010/main" val="142048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033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Branding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5570" y="2219244"/>
            <a:ext cx="8592861" cy="615456"/>
          </a:xfrm>
        </p:spPr>
        <p:txBody>
          <a:bodyPr wrap="square" anchor="ctr" anchorCtr="0">
            <a:spAutoFit/>
          </a:bodyPr>
          <a:lstStyle>
            <a:lvl1pPr algn="ctr">
              <a:defRPr sz="4000">
                <a:solidFill>
                  <a:srgbClr val="FFFFFF"/>
                </a:solidFill>
              </a:defRPr>
            </a:lvl1pPr>
          </a:lstStyle>
          <a:p>
            <a:r>
              <a:rPr lang="en-US"/>
              <a:t>Click to edit Master title style</a:t>
            </a:r>
          </a:p>
        </p:txBody>
      </p:sp>
    </p:spTree>
    <p:extLst>
      <p:ext uri="{BB962C8B-B14F-4D97-AF65-F5344CB8AC3E}">
        <p14:creationId xmlns:p14="http://schemas.microsoft.com/office/powerpoint/2010/main" val="161702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eopl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Text Placeholder 2">
            <a:extLst>
              <a:ext uri="{FF2B5EF4-FFF2-40B4-BE49-F238E27FC236}">
                <a16:creationId xmlns:a16="http://schemas.microsoft.com/office/drawing/2014/main" id="{6FDA3751-0935-4E86-A165-491B3F2D7B07}"/>
              </a:ext>
            </a:extLst>
          </p:cNvPr>
          <p:cNvSpPr>
            <a:spLocks noGrp="1"/>
          </p:cNvSpPr>
          <p:nvPr>
            <p:ph type="body" sz="quarter" idx="11"/>
          </p:nvPr>
        </p:nvSpPr>
        <p:spPr>
          <a:xfrm>
            <a:off x="538163" y="387350"/>
            <a:ext cx="8067675" cy="965200"/>
          </a:xfrm>
        </p:spPr>
        <p:txBody>
          <a:bodyPr vert="horz" lIns="0" tIns="0" rIns="0" bIns="0" rtlCol="0" anchor="ctr">
            <a:normAutofit/>
          </a:bodyPr>
          <a:lstStyle>
            <a:lvl1pPr>
              <a:defRPr lang="en-US" sz="3200" b="0" smtClean="0">
                <a:solidFill>
                  <a:srgbClr val="FFFFFF"/>
                </a:solidFill>
                <a:latin typeface="+mj-lt"/>
              </a:defRPr>
            </a:lvl1pPr>
            <a:lvl2pPr>
              <a:defRPr lang="en-US" smtClean="0">
                <a:solidFill>
                  <a:schemeClr val="bg1"/>
                </a:solidFill>
              </a:defRPr>
            </a:lvl2pPr>
            <a:lvl3pPr>
              <a:defRPr lang="en-US" smtClean="0">
                <a:solidFill>
                  <a:schemeClr val="bg1"/>
                </a:solidFill>
              </a:defRPr>
            </a:lvl3pPr>
            <a:lvl4pPr>
              <a:defRPr lang="en-US" smtClean="0">
                <a:solidFill>
                  <a:schemeClr val="bg1"/>
                </a:solidFill>
              </a:defRPr>
            </a:lvl4pPr>
            <a:lvl5pPr>
              <a:defRPr lang="en-US">
                <a:solidFill>
                  <a:schemeClr val="bg1"/>
                </a:solidFill>
              </a:defRPr>
            </a:lvl5pPr>
          </a:lstStyle>
          <a:p>
            <a:pPr marL="0" lvl="0" indent="0">
              <a:buNone/>
            </a:pPr>
            <a:r>
              <a:rPr lang="en-US"/>
              <a:t>Click to edit Master text styles</a:t>
            </a:r>
          </a:p>
        </p:txBody>
      </p:sp>
      <p:sp>
        <p:nvSpPr>
          <p:cNvPr id="4" name="Picture Placeholder 3">
            <a:extLst>
              <a:ext uri="{FF2B5EF4-FFF2-40B4-BE49-F238E27FC236}">
                <a16:creationId xmlns:a16="http://schemas.microsoft.com/office/drawing/2014/main" id="{EBC20846-1E50-4F8E-B145-52669B711BD0}"/>
              </a:ext>
            </a:extLst>
          </p:cNvPr>
          <p:cNvSpPr>
            <a:spLocks noGrp="1"/>
          </p:cNvSpPr>
          <p:nvPr>
            <p:ph type="pic" sz="quarter" idx="12"/>
          </p:nvPr>
        </p:nvSpPr>
        <p:spPr>
          <a:xfrm>
            <a:off x="1143000" y="1352550"/>
            <a:ext cx="6934200" cy="3790950"/>
          </a:xfrm>
        </p:spPr>
        <p:txBody>
          <a:bodyPr/>
          <a:lstStyle/>
          <a:p>
            <a:r>
              <a:rPr lang="en-US"/>
              <a:t>Click icon to add picture</a:t>
            </a:r>
          </a:p>
        </p:txBody>
      </p:sp>
    </p:spTree>
    <p:extLst>
      <p:ext uri="{BB962C8B-B14F-4D97-AF65-F5344CB8AC3E}">
        <p14:creationId xmlns:p14="http://schemas.microsoft.com/office/powerpoint/2010/main" val="14668578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 name="TextBox 6">
            <a:extLst>
              <a:ext uri="{FF2B5EF4-FFF2-40B4-BE49-F238E27FC236}">
                <a16:creationId xmlns:a16="http://schemas.microsoft.com/office/drawing/2014/main" id="{463E4C6F-B0D6-4B76-8A62-1293718DCB90}"/>
              </a:ext>
            </a:extLst>
          </p:cNvPr>
          <p:cNvSpPr txBox="1"/>
          <p:nvPr userDrawn="1"/>
        </p:nvSpPr>
        <p:spPr>
          <a:xfrm>
            <a:off x="4338638" y="895350"/>
            <a:ext cx="838200" cy="1015663"/>
          </a:xfrm>
          <a:prstGeom prst="rect">
            <a:avLst/>
          </a:prstGeom>
          <a:noFill/>
        </p:spPr>
        <p:txBody>
          <a:bodyPr wrap="square" rtlCol="0">
            <a:spAutoFit/>
          </a:bodyPr>
          <a:lstStyle/>
          <a:p>
            <a:r>
              <a:rPr lang="en-US" sz="6000" b="1">
                <a:solidFill>
                  <a:schemeClr val="bg1">
                    <a:alpha val="50000"/>
                  </a:schemeClr>
                </a:solidFill>
              </a:rPr>
              <a:t>“</a:t>
            </a:r>
          </a:p>
        </p:txBody>
      </p:sp>
      <p:sp>
        <p:nvSpPr>
          <p:cNvPr id="8" name="TextBox 7">
            <a:extLst>
              <a:ext uri="{FF2B5EF4-FFF2-40B4-BE49-F238E27FC236}">
                <a16:creationId xmlns:a16="http://schemas.microsoft.com/office/drawing/2014/main" id="{E596BA8C-3F38-4B1A-90B7-5C1F6D56B91E}"/>
              </a:ext>
            </a:extLst>
          </p:cNvPr>
          <p:cNvSpPr txBox="1"/>
          <p:nvPr userDrawn="1"/>
        </p:nvSpPr>
        <p:spPr>
          <a:xfrm>
            <a:off x="8153400" y="2571750"/>
            <a:ext cx="838200" cy="1015663"/>
          </a:xfrm>
          <a:prstGeom prst="rect">
            <a:avLst/>
          </a:prstGeom>
          <a:noFill/>
        </p:spPr>
        <p:txBody>
          <a:bodyPr wrap="square" rtlCol="0">
            <a:spAutoFit/>
          </a:bodyPr>
          <a:lstStyle/>
          <a:p>
            <a:r>
              <a:rPr lang="en-US" sz="6000" b="1">
                <a:solidFill>
                  <a:schemeClr val="bg1">
                    <a:alpha val="50000"/>
                  </a:schemeClr>
                </a:solidFill>
              </a:rPr>
              <a:t>”</a:t>
            </a:r>
          </a:p>
        </p:txBody>
      </p:sp>
      <p:sp>
        <p:nvSpPr>
          <p:cNvPr id="13" name="Text Placeholder 12">
            <a:extLst>
              <a:ext uri="{FF2B5EF4-FFF2-40B4-BE49-F238E27FC236}">
                <a16:creationId xmlns:a16="http://schemas.microsoft.com/office/drawing/2014/main" id="{29F11767-2985-41BA-8703-50352AF4FDA2}"/>
              </a:ext>
            </a:extLst>
          </p:cNvPr>
          <p:cNvSpPr>
            <a:spLocks noGrp="1"/>
          </p:cNvSpPr>
          <p:nvPr>
            <p:ph type="body" sz="quarter" idx="12"/>
          </p:nvPr>
        </p:nvSpPr>
        <p:spPr>
          <a:xfrm>
            <a:off x="4757738" y="1200150"/>
            <a:ext cx="3852862" cy="1836738"/>
          </a:xfrm>
        </p:spPr>
        <p:txBody>
          <a:bodyPr vert="horz" lIns="0" tIns="0" rIns="0" bIns="0" rtlCol="0" anchor="t">
            <a:normAutofit/>
          </a:bodyPr>
          <a:lstStyle>
            <a:lvl1pPr marL="0" indent="0">
              <a:buFont typeface="Arial" panose="020B0604020202020204" pitchFamily="34" charset="0"/>
              <a:buNone/>
              <a:defRPr lang="en-US" sz="3200" smtClean="0">
                <a:solidFill>
                  <a:srgbClr val="FFFFFF"/>
                </a:solidFill>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marL="274320" lvl="0" indent="-274320"/>
            <a:r>
              <a:rPr lang="en-US"/>
              <a:t>Click to edit Master text styles</a:t>
            </a:r>
          </a:p>
        </p:txBody>
      </p:sp>
      <p:sp>
        <p:nvSpPr>
          <p:cNvPr id="3" name="Picture Placeholder 2">
            <a:extLst>
              <a:ext uri="{FF2B5EF4-FFF2-40B4-BE49-F238E27FC236}">
                <a16:creationId xmlns:a16="http://schemas.microsoft.com/office/drawing/2014/main" id="{781AD674-C147-471E-A48A-AD7A2D4CD2D0}"/>
              </a:ext>
            </a:extLst>
          </p:cNvPr>
          <p:cNvSpPr>
            <a:spLocks noGrp="1"/>
          </p:cNvSpPr>
          <p:nvPr>
            <p:ph type="pic" sz="quarter" idx="13"/>
          </p:nvPr>
        </p:nvSpPr>
        <p:spPr>
          <a:xfrm>
            <a:off x="457200" y="742950"/>
            <a:ext cx="4038600" cy="4400550"/>
          </a:xfrm>
        </p:spPr>
        <p:txBody>
          <a:bodyPr/>
          <a:lstStyle/>
          <a:p>
            <a:r>
              <a:rPr lang="en-US"/>
              <a:t>Click icon to add picture</a:t>
            </a:r>
          </a:p>
        </p:txBody>
      </p:sp>
    </p:spTree>
    <p:extLst>
      <p:ext uri="{BB962C8B-B14F-4D97-AF65-F5344CB8AC3E}">
        <p14:creationId xmlns:p14="http://schemas.microsoft.com/office/powerpoint/2010/main" val="41111888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tages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4" name="Title 1">
            <a:extLst>
              <a:ext uri="{FF2B5EF4-FFF2-40B4-BE49-F238E27FC236}">
                <a16:creationId xmlns:a16="http://schemas.microsoft.com/office/drawing/2014/main" id="{5405F600-87D0-4B48-A2C7-FAFEB43CB590}"/>
              </a:ext>
            </a:extLst>
          </p:cNvPr>
          <p:cNvSpPr>
            <a:spLocks noGrp="1"/>
          </p:cNvSpPr>
          <p:nvPr>
            <p:ph type="title"/>
          </p:nvPr>
        </p:nvSpPr>
        <p:spPr>
          <a:xfrm>
            <a:off x="275570" y="989805"/>
            <a:ext cx="8592861" cy="615456"/>
          </a:xfrm>
        </p:spPr>
        <p:txBody>
          <a:bodyPr wrap="square" anchor="ctr" anchorCtr="0">
            <a:spAutoFit/>
          </a:bodyPr>
          <a:lstStyle>
            <a:lvl1pPr algn="ctr">
              <a:defRPr sz="4000">
                <a:solidFill>
                  <a:srgbClr val="FFFFFF"/>
                </a:solidFill>
              </a:defRPr>
            </a:lvl1pPr>
          </a:lstStyle>
          <a:p>
            <a:r>
              <a:rPr lang="en-US"/>
              <a:t>Click to edit Master title style</a:t>
            </a:r>
          </a:p>
        </p:txBody>
      </p:sp>
      <p:sp>
        <p:nvSpPr>
          <p:cNvPr id="16" name="SmartArt Placeholder 5">
            <a:extLst>
              <a:ext uri="{FF2B5EF4-FFF2-40B4-BE49-F238E27FC236}">
                <a16:creationId xmlns:a16="http://schemas.microsoft.com/office/drawing/2014/main" id="{407B740A-0323-4C86-9F96-B00C28682F70}"/>
              </a:ext>
            </a:extLst>
          </p:cNvPr>
          <p:cNvSpPr>
            <a:spLocks noGrp="1"/>
          </p:cNvSpPr>
          <p:nvPr>
            <p:ph type="dgm" sz="quarter" idx="10"/>
          </p:nvPr>
        </p:nvSpPr>
        <p:spPr>
          <a:xfrm>
            <a:off x="457200" y="1661617"/>
            <a:ext cx="7924800" cy="2434133"/>
          </a:xfrm>
        </p:spPr>
        <p:txBody>
          <a:bodyPr/>
          <a:lstStyle/>
          <a:p>
            <a:r>
              <a:rPr lang="en-US"/>
              <a:t>Click icon to add SmartArt graphic</a:t>
            </a:r>
          </a:p>
        </p:txBody>
      </p:sp>
    </p:spTree>
    <p:extLst>
      <p:ext uri="{BB962C8B-B14F-4D97-AF65-F5344CB8AC3E}">
        <p14:creationId xmlns:p14="http://schemas.microsoft.com/office/powerpoint/2010/main" val="74930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319" y="923925"/>
            <a:ext cx="4005116" cy="3702844"/>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5"/>
          </p:nvPr>
        </p:nvSpPr>
        <p:spPr>
          <a:xfrm>
            <a:off x="4681566" y="923925"/>
            <a:ext cx="4005115" cy="3702844"/>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1756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16"/>
          </p:nvPr>
        </p:nvSpPr>
        <p:spPr>
          <a:xfrm>
            <a:off x="457319" y="1232298"/>
            <a:ext cx="4005116" cy="3396853"/>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7"/>
          </p:nvPr>
        </p:nvSpPr>
        <p:spPr>
          <a:xfrm>
            <a:off x="4681566" y="1232298"/>
            <a:ext cx="4005115" cy="3396853"/>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8" name="Text Placeholder 7"/>
          <p:cNvSpPr>
            <a:spLocks noGrp="1"/>
          </p:cNvSpPr>
          <p:nvPr>
            <p:ph type="body" sz="quarter" idx="10"/>
          </p:nvPr>
        </p:nvSpPr>
        <p:spPr>
          <a:xfrm>
            <a:off x="457199" y="819150"/>
            <a:ext cx="4005072" cy="307777"/>
          </a:xfrm>
          <a:prstGeom prst="rect">
            <a:avLst/>
          </a:prstGeom>
        </p:spPr>
        <p:txBody>
          <a:bodyPr>
            <a:noAutofit/>
          </a:bodyPr>
          <a:lstStyle>
            <a:lvl1pPr marL="0" indent="0">
              <a:buNone/>
              <a:defRPr sz="2400">
                <a:solidFill>
                  <a:schemeClr val="accent3"/>
                </a:solidFill>
              </a:defRPr>
            </a:lvl1pPr>
          </a:lstStyle>
          <a:p>
            <a:pPr lvl="0"/>
            <a:r>
              <a:rPr lang="en-US"/>
              <a:t>Edit Master text styles</a:t>
            </a:r>
          </a:p>
        </p:txBody>
      </p:sp>
      <p:sp>
        <p:nvSpPr>
          <p:cNvPr id="12" name="Text Placeholder 7"/>
          <p:cNvSpPr>
            <a:spLocks noGrp="1"/>
          </p:cNvSpPr>
          <p:nvPr>
            <p:ph type="body" sz="quarter" idx="11"/>
          </p:nvPr>
        </p:nvSpPr>
        <p:spPr>
          <a:xfrm>
            <a:off x="4681730" y="819150"/>
            <a:ext cx="4005072" cy="307777"/>
          </a:xfrm>
          <a:prstGeom prst="rect">
            <a:avLst/>
          </a:prstGeom>
        </p:spPr>
        <p:txBody>
          <a:bodyPr>
            <a:noAutofit/>
          </a:bodyPr>
          <a:lstStyle>
            <a:lvl1pPr marL="0" indent="0">
              <a:buNone/>
              <a:defRPr sz="2400">
                <a:solidFill>
                  <a:schemeClr val="accent3"/>
                </a:solidFill>
              </a:defRPr>
            </a:lvl1pPr>
          </a:lstStyle>
          <a:p>
            <a:pPr lvl="0"/>
            <a:r>
              <a:rPr lang="en-US"/>
              <a:t>Edit Master text styles</a:t>
            </a:r>
          </a:p>
        </p:txBody>
      </p:sp>
    </p:spTree>
    <p:extLst>
      <p:ext uri="{BB962C8B-B14F-4D97-AF65-F5344CB8AC3E}">
        <p14:creationId xmlns:p14="http://schemas.microsoft.com/office/powerpoint/2010/main" val="364000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4" name="Picture Placeholder 13"/>
          <p:cNvSpPr>
            <a:spLocks noGrp="1"/>
          </p:cNvSpPr>
          <p:nvPr>
            <p:ph type="pic"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picture</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67032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2" name="Chart Placeholder 11"/>
          <p:cNvSpPr>
            <a:spLocks noGrp="1"/>
          </p:cNvSpPr>
          <p:nvPr>
            <p:ph type="chart"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chart</a:t>
            </a:r>
          </a:p>
        </p:txBody>
      </p:sp>
    </p:spTree>
    <p:extLst>
      <p:ext uri="{BB962C8B-B14F-4D97-AF65-F5344CB8AC3E}">
        <p14:creationId xmlns:p14="http://schemas.microsoft.com/office/powerpoint/2010/main" val="329330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4681566" y="914400"/>
            <a:ext cx="4005115" cy="3714750"/>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4263390"/>
            <a:ext cx="4005072" cy="365760"/>
          </a:xfrm>
          <a:prstGeom prst="rect">
            <a:avLst/>
          </a:prstGeom>
        </p:spPr>
        <p:txBody>
          <a:bodyPr anchor="t" anchorCtr="0">
            <a:noAutofit/>
          </a:bodyPr>
          <a:lstStyle>
            <a:lvl1pPr marL="0" indent="0">
              <a:buNone/>
              <a:defRPr sz="2025"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4" name="Rounded Rectangle 3"/>
          <p:cNvSpPr/>
          <p:nvPr userDrawn="1"/>
        </p:nvSpPr>
        <p:spPr>
          <a:xfrm>
            <a:off x="457200" y="923927"/>
            <a:ext cx="4005072" cy="32424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368" tIns="45684" rIns="91368" bIns="45684" rtlCol="0" anchor="ctr"/>
          <a:lstStyle/>
          <a:p>
            <a:pPr algn="ctr" defTabSz="913708" fontAlgn="auto">
              <a:spcBef>
                <a:spcPts val="0"/>
              </a:spcBef>
              <a:spcAft>
                <a:spcPts val="0"/>
              </a:spcAft>
            </a:pPr>
            <a:endParaRPr lang="en-US" sz="1800">
              <a:solidFill>
                <a:prstClr val="white"/>
              </a:solidFill>
            </a:endParaRPr>
          </a:p>
        </p:txBody>
      </p:sp>
      <p:sp>
        <p:nvSpPr>
          <p:cNvPr id="6" name="Media Placeholder 5"/>
          <p:cNvSpPr>
            <a:spLocks noGrp="1"/>
          </p:cNvSpPr>
          <p:nvPr>
            <p:ph type="media" sz="quarter" idx="11"/>
          </p:nvPr>
        </p:nvSpPr>
        <p:spPr>
          <a:xfrm>
            <a:off x="609605" y="1106492"/>
            <a:ext cx="3700463" cy="2853620"/>
          </a:xfrm>
          <a:prstGeom prst="rect">
            <a:avLst/>
          </a:prstGeom>
        </p:spPr>
        <p:txBody>
          <a:bodyPr/>
          <a:lstStyle>
            <a:lvl1pPr>
              <a:defRPr>
                <a:solidFill>
                  <a:srgbClr val="FFFFFF"/>
                </a:solidFill>
              </a:defRPr>
            </a:lvl1pPr>
          </a:lstStyle>
          <a:p>
            <a:r>
              <a:rPr lang="en-US"/>
              <a:t>Click icon to add media</a:t>
            </a:r>
          </a:p>
        </p:txBody>
      </p:sp>
    </p:spTree>
    <p:extLst>
      <p:ext uri="{BB962C8B-B14F-4D97-AF65-F5344CB8AC3E}">
        <p14:creationId xmlns:p14="http://schemas.microsoft.com/office/powerpoint/2010/main" val="217107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819150"/>
            <a:ext cx="8229601"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Edit Master text styles</a:t>
            </a:r>
          </a:p>
        </p:txBody>
      </p:sp>
      <p:sp>
        <p:nvSpPr>
          <p:cNvPr id="12" name="Chart Placeholder 11"/>
          <p:cNvSpPr>
            <a:spLocks noGrp="1"/>
          </p:cNvSpPr>
          <p:nvPr>
            <p:ph type="chart" sz="quarter" idx="11"/>
          </p:nvPr>
        </p:nvSpPr>
        <p:spPr>
          <a:xfrm>
            <a:off x="457201" y="1292241"/>
            <a:ext cx="8229601" cy="3336925"/>
          </a:xfrm>
          <a:prstGeom prst="rect">
            <a:avLst/>
          </a:prstGeom>
        </p:spPr>
        <p:txBody>
          <a:bodyPr vert="horz" lIns="0" tIns="0" rIns="0" bIns="0" rtlCol="0">
            <a:normAutofit/>
          </a:bodyPr>
          <a:lstStyle>
            <a:lvl1pPr>
              <a:defRPr lang="en-US"/>
            </a:lvl1pPr>
          </a:lstStyle>
          <a:p>
            <a:pPr lvl="0"/>
            <a:r>
              <a:rPr lang="en-US"/>
              <a:t>Click icon to add chart</a:t>
            </a:r>
          </a:p>
        </p:txBody>
      </p:sp>
    </p:spTree>
    <p:extLst>
      <p:ext uri="{BB962C8B-B14F-4D97-AF65-F5344CB8AC3E}">
        <p14:creationId xmlns:p14="http://schemas.microsoft.com/office/powerpoint/2010/main" val="331399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21" Type="http://schemas.openxmlformats.org/officeDocument/2006/relationships/theme" Target="../theme/theme2.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7"/>
          <p:cNvGrpSpPr>
            <a:grpSpLocks noChangeAspect="1"/>
          </p:cNvGrpSpPr>
          <p:nvPr userDrawn="1"/>
        </p:nvGrpSpPr>
        <p:grpSpPr bwMode="auto">
          <a:xfrm>
            <a:off x="8306382" y="4889711"/>
            <a:ext cx="703200" cy="187249"/>
            <a:chOff x="118" y="883"/>
            <a:chExt cx="5528" cy="1472"/>
          </a:xfrm>
        </p:grpSpPr>
        <p:sp>
          <p:nvSpPr>
            <p:cNvPr id="19" name="Freeform 5"/>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1" y="10170"/>
            <a:ext cx="8229601" cy="904230"/>
          </a:xfrm>
          <a:prstGeom prst="rect">
            <a:avLst/>
          </a:prstGeom>
        </p:spPr>
        <p:txBody>
          <a:bodyPr vert="horz" lIns="0" tIns="60912" rIns="0" bIns="60912" rtlCol="0" anchor="ctr">
            <a:normAutofit/>
          </a:bodyPr>
          <a:lstStyle/>
          <a:p>
            <a:r>
              <a:rPr lang="en-US"/>
              <a:t>Click to edit Master title style</a:t>
            </a:r>
          </a:p>
        </p:txBody>
      </p:sp>
      <p:sp>
        <p:nvSpPr>
          <p:cNvPr id="21" name="Footer Placeholder 4"/>
          <p:cNvSpPr txBox="1">
            <a:spLocks/>
          </p:cNvSpPr>
          <p:nvPr userDrawn="1"/>
        </p:nvSpPr>
        <p:spPr>
          <a:xfrm>
            <a:off x="436961" y="4879547"/>
            <a:ext cx="2097730" cy="262265"/>
          </a:xfrm>
          <a:prstGeom prst="rect">
            <a:avLst/>
          </a:prstGeom>
        </p:spPr>
        <p:txBody>
          <a:bodyPr vert="horz" lIns="0" tIns="0" rIns="0" bIns="0" rtlCol="0" anchor="ctr"/>
          <a:lstStyle>
            <a:defPPr>
              <a:defRPr lang="en-US"/>
            </a:defPPr>
            <a:lvl1pPr algn="l" rtl="0" fontAlgn="base">
              <a:spcBef>
                <a:spcPct val="0"/>
              </a:spcBef>
              <a:spcAft>
                <a:spcPct val="0"/>
              </a:spcAft>
              <a:defRPr sz="675" kern="1200">
                <a:solidFill>
                  <a:schemeClr val="accent2"/>
                </a:solidFill>
                <a:latin typeface="+mn-lt"/>
                <a:ea typeface="+mn-ea"/>
                <a:cs typeface="+mn-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r>
              <a:rPr lang="en-US" dirty="0">
                <a:solidFill>
                  <a:srgbClr val="7E848B"/>
                </a:solidFill>
                <a:ea typeface="+mn-ea"/>
              </a:rPr>
              <a:t>© 2020 Apptio, All rights reserved (V2001-1)</a:t>
            </a:r>
          </a:p>
        </p:txBody>
      </p:sp>
      <p:sp>
        <p:nvSpPr>
          <p:cNvPr id="22" name="Slide Number Placeholder 5"/>
          <p:cNvSpPr txBox="1">
            <a:spLocks/>
          </p:cNvSpPr>
          <p:nvPr userDrawn="1"/>
        </p:nvSpPr>
        <p:spPr>
          <a:xfrm>
            <a:off x="-1192" y="4879547"/>
            <a:ext cx="339090" cy="262265"/>
          </a:xfrm>
          <a:prstGeom prst="rect">
            <a:avLst/>
          </a:prstGeom>
        </p:spPr>
        <p:txBody>
          <a:bodyPr vert="horz" lIns="0" tIns="0" rIns="0" bIns="0" rtlCol="0" anchor="ctr"/>
          <a:lstStyle>
            <a:defPPr>
              <a:defRPr lang="en-US"/>
            </a:defPPr>
            <a:lvl1pPr algn="r" rtl="0" fontAlgn="base">
              <a:spcBef>
                <a:spcPct val="0"/>
              </a:spcBef>
              <a:spcAft>
                <a:spcPct val="0"/>
              </a:spcAft>
              <a:defRPr sz="788" b="1" kern="1200">
                <a:solidFill>
                  <a:schemeClr val="accent1"/>
                </a:solidFill>
                <a:latin typeface="+mj-lt"/>
                <a:ea typeface="+mj-ea"/>
                <a:cs typeface="+mj-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fld id="{4C1362D4-5ABD-4326-94E6-7A5ADE3C9964}" type="slidenum">
              <a:rPr lang="en-US" smtClean="0">
                <a:solidFill>
                  <a:srgbClr val="FF661C"/>
                </a:solidFill>
                <a:ea typeface="+mn-ea"/>
              </a:rPr>
              <a:pPr defTabSz="913708" fontAlgn="auto">
                <a:spcBef>
                  <a:spcPts val="0"/>
                </a:spcBef>
                <a:spcAft>
                  <a:spcPts val="0"/>
                </a:spcAft>
              </a:pPr>
              <a:t>‹#›</a:t>
            </a:fld>
            <a:endParaRPr lang="en-US">
              <a:solidFill>
                <a:srgbClr val="FF661C"/>
              </a:solidFill>
              <a:ea typeface="+mn-ea"/>
            </a:endParaRPr>
          </a:p>
        </p:txBody>
      </p:sp>
      <p:sp>
        <p:nvSpPr>
          <p:cNvPr id="5" name="Text Placeholder 4"/>
          <p:cNvSpPr>
            <a:spLocks noGrp="1"/>
          </p:cNvSpPr>
          <p:nvPr>
            <p:ph type="body" idx="1"/>
          </p:nvPr>
        </p:nvSpPr>
        <p:spPr>
          <a:xfrm>
            <a:off x="457201" y="914401"/>
            <a:ext cx="8229601" cy="3714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6629861"/>
      </p:ext>
    </p:extLst>
  </p:cSld>
  <p:clrMap bg1="lt1" tx1="dk1" bg2="lt2" tx2="dk2" accent1="accent1" accent2="accent2" accent3="accent3" accent4="accent4" accent5="accent5" accent6="accent6" hlink="hlink" folHlink="folHlink"/>
  <p:sldLayoutIdLst>
    <p:sldLayoutId id="2147483870" r:id="rId1"/>
    <p:sldLayoutId id="2147483871" r:id="rId2"/>
    <p:sldLayoutId id="2147484009"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2" r:id="rId12"/>
    <p:sldLayoutId id="2147484011" r:id="rId13"/>
    <p:sldLayoutId id="2147484012" r:id="rId14"/>
    <p:sldLayoutId id="2147484013" r:id="rId15"/>
    <p:sldLayoutId id="2147484037" r:id="rId16"/>
    <p:sldLayoutId id="214748403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3708" rtl="0" eaLnBrk="1" latinLnBrk="0" hangingPunct="1">
        <a:lnSpc>
          <a:spcPct val="80000"/>
        </a:lnSpc>
        <a:spcBef>
          <a:spcPct val="0"/>
        </a:spcBef>
        <a:buNone/>
        <a:defRPr sz="3000" b="1" kern="1200" cap="none" baseline="0">
          <a:solidFill>
            <a:schemeClr val="tx1"/>
          </a:solidFill>
          <a:latin typeface="+mj-lt"/>
          <a:ea typeface="+mj-ea"/>
          <a:cs typeface="+mj-cs"/>
        </a:defRPr>
      </a:lvl1pPr>
    </p:titleStyle>
    <p:body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
          <a:schemeClr val="accent1"/>
        </a:buClr>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
          <a:schemeClr val="accent1"/>
        </a:buClr>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p:bodyStyle>
    <p:otherStyle>
      <a:defPPr>
        <a:defRPr lang="en-US"/>
      </a:defPPr>
      <a:lvl1pPr marL="0" algn="l" defTabSz="913708" rtl="0" eaLnBrk="1" latinLnBrk="0" hangingPunct="1">
        <a:defRPr sz="1800" kern="1200">
          <a:solidFill>
            <a:schemeClr val="tx1"/>
          </a:solidFill>
          <a:latin typeface="+mn-lt"/>
          <a:ea typeface="+mn-ea"/>
          <a:cs typeface="+mn-cs"/>
        </a:defRPr>
      </a:lvl1pPr>
      <a:lvl2pPr marL="456854" algn="l" defTabSz="913708" rtl="0" eaLnBrk="1" latinLnBrk="0" hangingPunct="1">
        <a:defRPr sz="1800" kern="1200">
          <a:solidFill>
            <a:schemeClr val="tx1"/>
          </a:solidFill>
          <a:latin typeface="+mn-lt"/>
          <a:ea typeface="+mn-ea"/>
          <a:cs typeface="+mn-cs"/>
        </a:defRPr>
      </a:lvl2pPr>
      <a:lvl3pPr marL="913708" algn="l" defTabSz="913708" rtl="0" eaLnBrk="1" latinLnBrk="0" hangingPunct="1">
        <a:defRPr sz="1800" kern="1200">
          <a:solidFill>
            <a:schemeClr val="tx1"/>
          </a:solidFill>
          <a:latin typeface="+mn-lt"/>
          <a:ea typeface="+mn-ea"/>
          <a:cs typeface="+mn-cs"/>
        </a:defRPr>
      </a:lvl3pPr>
      <a:lvl4pPr marL="1370562" algn="l" defTabSz="913708" rtl="0" eaLnBrk="1" latinLnBrk="0" hangingPunct="1">
        <a:defRPr sz="1800" kern="1200">
          <a:solidFill>
            <a:schemeClr val="tx1"/>
          </a:solidFill>
          <a:latin typeface="+mn-lt"/>
          <a:ea typeface="+mn-ea"/>
          <a:cs typeface="+mn-cs"/>
        </a:defRPr>
      </a:lvl4pPr>
      <a:lvl5pPr marL="1827413" algn="l" defTabSz="913708" rtl="0" eaLnBrk="1" latinLnBrk="0" hangingPunct="1">
        <a:defRPr sz="1800" kern="1200">
          <a:solidFill>
            <a:schemeClr val="tx1"/>
          </a:solidFill>
          <a:latin typeface="+mn-lt"/>
          <a:ea typeface="+mn-ea"/>
          <a:cs typeface="+mn-cs"/>
        </a:defRPr>
      </a:lvl5pPr>
      <a:lvl6pPr marL="2284262" algn="l" defTabSz="913708" rtl="0" eaLnBrk="1" latinLnBrk="0" hangingPunct="1">
        <a:defRPr sz="1800" kern="1200">
          <a:solidFill>
            <a:schemeClr val="tx1"/>
          </a:solidFill>
          <a:latin typeface="+mn-lt"/>
          <a:ea typeface="+mn-ea"/>
          <a:cs typeface="+mn-cs"/>
        </a:defRPr>
      </a:lvl6pPr>
      <a:lvl7pPr marL="2741123" algn="l" defTabSz="913708" rtl="0" eaLnBrk="1" latinLnBrk="0" hangingPunct="1">
        <a:defRPr sz="1800" kern="1200">
          <a:solidFill>
            <a:schemeClr val="tx1"/>
          </a:solidFill>
          <a:latin typeface="+mn-lt"/>
          <a:ea typeface="+mn-ea"/>
          <a:cs typeface="+mn-cs"/>
        </a:defRPr>
      </a:lvl7pPr>
      <a:lvl8pPr marL="3197972" algn="l" defTabSz="913708" rtl="0" eaLnBrk="1" latinLnBrk="0" hangingPunct="1">
        <a:defRPr sz="1800" kern="1200">
          <a:solidFill>
            <a:schemeClr val="tx1"/>
          </a:solidFill>
          <a:latin typeface="+mn-lt"/>
          <a:ea typeface="+mn-ea"/>
          <a:cs typeface="+mn-cs"/>
        </a:defRPr>
      </a:lvl8pPr>
      <a:lvl9pPr marL="3654822" algn="l" defTabSz="91370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16"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7"/>
          <p:cNvGrpSpPr>
            <a:grpSpLocks noChangeAspect="1"/>
          </p:cNvGrpSpPr>
          <p:nvPr userDrawn="1"/>
        </p:nvGrpSpPr>
        <p:grpSpPr bwMode="auto">
          <a:xfrm>
            <a:off x="8306382" y="4889711"/>
            <a:ext cx="703200" cy="187249"/>
            <a:chOff x="118" y="883"/>
            <a:chExt cx="5528" cy="1472"/>
          </a:xfrm>
        </p:grpSpPr>
        <p:sp>
          <p:nvSpPr>
            <p:cNvPr id="19" name="Freeform 5"/>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1" y="10170"/>
            <a:ext cx="8229601" cy="904230"/>
          </a:xfrm>
          <a:prstGeom prst="rect">
            <a:avLst/>
          </a:prstGeom>
        </p:spPr>
        <p:txBody>
          <a:bodyPr vert="horz" lIns="0" tIns="60912" rIns="0" bIns="60912" rtlCol="0" anchor="ctr">
            <a:normAutofit/>
          </a:bodyPr>
          <a:lstStyle/>
          <a:p>
            <a:r>
              <a:rPr lang="en-US"/>
              <a:t>Click to edit Master title style</a:t>
            </a:r>
          </a:p>
        </p:txBody>
      </p:sp>
      <p:sp>
        <p:nvSpPr>
          <p:cNvPr id="21" name="Footer Placeholder 4"/>
          <p:cNvSpPr txBox="1">
            <a:spLocks/>
          </p:cNvSpPr>
          <p:nvPr userDrawn="1"/>
        </p:nvSpPr>
        <p:spPr>
          <a:xfrm>
            <a:off x="436961" y="4879547"/>
            <a:ext cx="2097730" cy="262265"/>
          </a:xfrm>
          <a:prstGeom prst="rect">
            <a:avLst/>
          </a:prstGeom>
        </p:spPr>
        <p:txBody>
          <a:bodyPr vert="horz" lIns="0" tIns="0" rIns="0" bIns="0" rtlCol="0" anchor="ctr"/>
          <a:lstStyle>
            <a:defPPr>
              <a:defRPr lang="en-US"/>
            </a:defPPr>
            <a:lvl1pPr algn="l" rtl="0" fontAlgn="base">
              <a:spcBef>
                <a:spcPct val="0"/>
              </a:spcBef>
              <a:spcAft>
                <a:spcPct val="0"/>
              </a:spcAft>
              <a:defRPr sz="675" kern="1200">
                <a:solidFill>
                  <a:schemeClr val="accent2"/>
                </a:solidFill>
                <a:latin typeface="+mn-lt"/>
                <a:ea typeface="+mn-ea"/>
                <a:cs typeface="+mn-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r>
              <a:rPr lang="en-US">
                <a:solidFill>
                  <a:srgbClr val="7E848B"/>
                </a:solidFill>
                <a:ea typeface="+mn-ea"/>
              </a:rPr>
              <a:t>© 2019 Apptio, All rights reserved (V1909-1)</a:t>
            </a:r>
          </a:p>
        </p:txBody>
      </p:sp>
      <p:sp>
        <p:nvSpPr>
          <p:cNvPr id="22" name="Slide Number Placeholder 5"/>
          <p:cNvSpPr txBox="1">
            <a:spLocks/>
          </p:cNvSpPr>
          <p:nvPr userDrawn="1"/>
        </p:nvSpPr>
        <p:spPr>
          <a:xfrm>
            <a:off x="-1192" y="4879547"/>
            <a:ext cx="339090" cy="262265"/>
          </a:xfrm>
          <a:prstGeom prst="rect">
            <a:avLst/>
          </a:prstGeom>
        </p:spPr>
        <p:txBody>
          <a:bodyPr vert="horz" lIns="0" tIns="0" rIns="0" bIns="0" rtlCol="0" anchor="ctr"/>
          <a:lstStyle>
            <a:defPPr>
              <a:defRPr lang="en-US"/>
            </a:defPPr>
            <a:lvl1pPr algn="r" rtl="0" fontAlgn="base">
              <a:spcBef>
                <a:spcPct val="0"/>
              </a:spcBef>
              <a:spcAft>
                <a:spcPct val="0"/>
              </a:spcAft>
              <a:defRPr sz="788" b="1" kern="1200">
                <a:solidFill>
                  <a:schemeClr val="accent1"/>
                </a:solidFill>
                <a:latin typeface="+mj-lt"/>
                <a:ea typeface="+mj-ea"/>
                <a:cs typeface="+mj-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fld id="{4C1362D4-5ABD-4326-94E6-7A5ADE3C9964}" type="slidenum">
              <a:rPr lang="en-US" smtClean="0">
                <a:solidFill>
                  <a:srgbClr val="FF661C"/>
                </a:solidFill>
                <a:ea typeface="+mn-ea"/>
              </a:rPr>
              <a:pPr defTabSz="913708" fontAlgn="auto">
                <a:spcBef>
                  <a:spcPts val="0"/>
                </a:spcBef>
                <a:spcAft>
                  <a:spcPts val="0"/>
                </a:spcAft>
              </a:pPr>
              <a:t>‹#›</a:t>
            </a:fld>
            <a:endParaRPr lang="en-US">
              <a:solidFill>
                <a:srgbClr val="FF661C"/>
              </a:solidFill>
              <a:ea typeface="+mn-ea"/>
            </a:endParaRPr>
          </a:p>
        </p:txBody>
      </p:sp>
      <p:sp>
        <p:nvSpPr>
          <p:cNvPr id="5" name="Text Placeholder 4"/>
          <p:cNvSpPr>
            <a:spLocks noGrp="1"/>
          </p:cNvSpPr>
          <p:nvPr>
            <p:ph type="body" idx="1"/>
          </p:nvPr>
        </p:nvSpPr>
        <p:spPr>
          <a:xfrm>
            <a:off x="457201" y="914401"/>
            <a:ext cx="8229601" cy="3714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2752689"/>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28" r:id="rId12"/>
    <p:sldLayoutId id="2147484029" r:id="rId13"/>
    <p:sldLayoutId id="2147484030" r:id="rId14"/>
    <p:sldLayoutId id="2147484031" r:id="rId15"/>
    <p:sldLayoutId id="2147484032" r:id="rId16"/>
    <p:sldLayoutId id="2147484033" r:id="rId17"/>
    <p:sldLayoutId id="2147484034" r:id="rId18"/>
    <p:sldLayoutId id="2147484035" r:id="rId19"/>
    <p:sldLayoutId id="2147484036"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3708" rtl="0" eaLnBrk="1" latinLnBrk="0" hangingPunct="1">
        <a:lnSpc>
          <a:spcPct val="80000"/>
        </a:lnSpc>
        <a:spcBef>
          <a:spcPct val="0"/>
        </a:spcBef>
        <a:buNone/>
        <a:defRPr sz="3000" b="1" kern="1200" cap="none" baseline="0">
          <a:solidFill>
            <a:schemeClr val="tx1"/>
          </a:solidFill>
          <a:latin typeface="+mj-lt"/>
          <a:ea typeface="+mj-ea"/>
          <a:cs typeface="+mj-cs"/>
        </a:defRPr>
      </a:lvl1pPr>
    </p:titleStyle>
    <p:body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
          <a:schemeClr val="accent1"/>
        </a:buClr>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
          <a:schemeClr val="accent1"/>
        </a:buClr>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p:bodyStyle>
    <p:otherStyle>
      <a:defPPr>
        <a:defRPr lang="en-US"/>
      </a:defPPr>
      <a:lvl1pPr marL="0" algn="l" defTabSz="913708" rtl="0" eaLnBrk="1" latinLnBrk="0" hangingPunct="1">
        <a:defRPr sz="1800" kern="1200">
          <a:solidFill>
            <a:schemeClr val="tx1"/>
          </a:solidFill>
          <a:latin typeface="+mn-lt"/>
          <a:ea typeface="+mn-ea"/>
          <a:cs typeface="+mn-cs"/>
        </a:defRPr>
      </a:lvl1pPr>
      <a:lvl2pPr marL="456854" algn="l" defTabSz="913708" rtl="0" eaLnBrk="1" latinLnBrk="0" hangingPunct="1">
        <a:defRPr sz="1800" kern="1200">
          <a:solidFill>
            <a:schemeClr val="tx1"/>
          </a:solidFill>
          <a:latin typeface="+mn-lt"/>
          <a:ea typeface="+mn-ea"/>
          <a:cs typeface="+mn-cs"/>
        </a:defRPr>
      </a:lvl2pPr>
      <a:lvl3pPr marL="913708" algn="l" defTabSz="913708" rtl="0" eaLnBrk="1" latinLnBrk="0" hangingPunct="1">
        <a:defRPr sz="1800" kern="1200">
          <a:solidFill>
            <a:schemeClr val="tx1"/>
          </a:solidFill>
          <a:latin typeface="+mn-lt"/>
          <a:ea typeface="+mn-ea"/>
          <a:cs typeface="+mn-cs"/>
        </a:defRPr>
      </a:lvl3pPr>
      <a:lvl4pPr marL="1370562" algn="l" defTabSz="913708" rtl="0" eaLnBrk="1" latinLnBrk="0" hangingPunct="1">
        <a:defRPr sz="1800" kern="1200">
          <a:solidFill>
            <a:schemeClr val="tx1"/>
          </a:solidFill>
          <a:latin typeface="+mn-lt"/>
          <a:ea typeface="+mn-ea"/>
          <a:cs typeface="+mn-cs"/>
        </a:defRPr>
      </a:lvl4pPr>
      <a:lvl5pPr marL="1827413" algn="l" defTabSz="913708" rtl="0" eaLnBrk="1" latinLnBrk="0" hangingPunct="1">
        <a:defRPr sz="1800" kern="1200">
          <a:solidFill>
            <a:schemeClr val="tx1"/>
          </a:solidFill>
          <a:latin typeface="+mn-lt"/>
          <a:ea typeface="+mn-ea"/>
          <a:cs typeface="+mn-cs"/>
        </a:defRPr>
      </a:lvl5pPr>
      <a:lvl6pPr marL="2284262" algn="l" defTabSz="913708" rtl="0" eaLnBrk="1" latinLnBrk="0" hangingPunct="1">
        <a:defRPr sz="1800" kern="1200">
          <a:solidFill>
            <a:schemeClr val="tx1"/>
          </a:solidFill>
          <a:latin typeface="+mn-lt"/>
          <a:ea typeface="+mn-ea"/>
          <a:cs typeface="+mn-cs"/>
        </a:defRPr>
      </a:lvl6pPr>
      <a:lvl7pPr marL="2741123" algn="l" defTabSz="913708" rtl="0" eaLnBrk="1" latinLnBrk="0" hangingPunct="1">
        <a:defRPr sz="1800" kern="1200">
          <a:solidFill>
            <a:schemeClr val="tx1"/>
          </a:solidFill>
          <a:latin typeface="+mn-lt"/>
          <a:ea typeface="+mn-ea"/>
          <a:cs typeface="+mn-cs"/>
        </a:defRPr>
      </a:lvl7pPr>
      <a:lvl8pPr marL="3197972" algn="l" defTabSz="913708" rtl="0" eaLnBrk="1" latinLnBrk="0" hangingPunct="1">
        <a:defRPr sz="1800" kern="1200">
          <a:solidFill>
            <a:schemeClr val="tx1"/>
          </a:solidFill>
          <a:latin typeface="+mn-lt"/>
          <a:ea typeface="+mn-ea"/>
          <a:cs typeface="+mn-cs"/>
        </a:defRPr>
      </a:lvl8pPr>
      <a:lvl9pPr marL="3654822" algn="l" defTabSz="91370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916">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bmcouncil.jiveon.com/docs/DOC-1352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bmcouncil.jiveon.com/events/1593" TargetMode="External"/><Relationship Id="rId3" Type="http://schemas.openxmlformats.org/officeDocument/2006/relationships/hyperlink" Target="https://tbmcouncil.jiveon.com/docs/DOC-13517" TargetMode="External"/><Relationship Id="rId7" Type="http://schemas.openxmlformats.org/officeDocument/2006/relationships/hyperlink" Target="https://tbmcouncil.jiveon.com/events/1524" TargetMode="External"/><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hyperlink" Target="https://tbmcouncil.jiveon.com/docs/DOC-13523" TargetMode="External"/><Relationship Id="rId5" Type="http://schemas.openxmlformats.org/officeDocument/2006/relationships/hyperlink" Target="https://tbmcouncil.jiveon.com/docs/DOC-13519" TargetMode="External"/><Relationship Id="rId4" Type="http://schemas.openxmlformats.org/officeDocument/2006/relationships/hyperlink" Target="https://tbmcouncil.jiveon.com/docs/DOC-1351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bmcouncil.jiveon.com/thread/5735"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6CE3E93-EF66-437A-A1DA-4E397C2A93F0}"/>
              </a:ext>
            </a:extLst>
          </p:cNvPr>
          <p:cNvSpPr>
            <a:spLocks noGrp="1"/>
          </p:cNvSpPr>
          <p:nvPr>
            <p:ph type="ctrTitle"/>
          </p:nvPr>
        </p:nvSpPr>
        <p:spPr>
          <a:xfrm>
            <a:off x="3203734" y="1823455"/>
            <a:ext cx="5824793" cy="455412"/>
          </a:xfrm>
        </p:spPr>
        <p:txBody>
          <a:bodyPr/>
          <a:lstStyle/>
          <a:p>
            <a:r>
              <a:rPr lang="en-US" sz="2700" dirty="0"/>
              <a:t>CSM Live: Stop, Drop, Adopt #2</a:t>
            </a:r>
          </a:p>
        </p:txBody>
      </p:sp>
      <p:sp>
        <p:nvSpPr>
          <p:cNvPr id="11" name="Text Placeholder 10">
            <a:extLst>
              <a:ext uri="{FF2B5EF4-FFF2-40B4-BE49-F238E27FC236}">
                <a16:creationId xmlns:a16="http://schemas.microsoft.com/office/drawing/2014/main" id="{8C80D259-1707-4811-A2D8-94F9019E4A76}"/>
              </a:ext>
            </a:extLst>
          </p:cNvPr>
          <p:cNvSpPr>
            <a:spLocks noGrp="1"/>
          </p:cNvSpPr>
          <p:nvPr>
            <p:ph type="body" sz="quarter" idx="13"/>
          </p:nvPr>
        </p:nvSpPr>
        <p:spPr>
          <a:xfrm>
            <a:off x="3203734" y="2293836"/>
            <a:ext cx="5496129" cy="827771"/>
          </a:xfrm>
        </p:spPr>
        <p:txBody>
          <a:bodyPr/>
          <a:lstStyle/>
          <a:p>
            <a:r>
              <a:rPr lang="en-US" sz="2100" dirty="0"/>
              <a:t>Kendra Elliott and Katie Martin-Riddle</a:t>
            </a:r>
          </a:p>
          <a:p>
            <a:r>
              <a:rPr lang="en-US" sz="1800" i="1" dirty="0"/>
              <a:t>Sr. CSM</a:t>
            </a:r>
          </a:p>
          <a:p>
            <a:endParaRPr lang="en-US" sz="1800" i="1" dirty="0"/>
          </a:p>
        </p:txBody>
      </p:sp>
      <p:sp>
        <p:nvSpPr>
          <p:cNvPr id="12" name="Text Placeholder 11">
            <a:extLst>
              <a:ext uri="{FF2B5EF4-FFF2-40B4-BE49-F238E27FC236}">
                <a16:creationId xmlns:a16="http://schemas.microsoft.com/office/drawing/2014/main" id="{32FD5683-ED85-4AEE-AF68-2914A267AED1}"/>
              </a:ext>
            </a:extLst>
          </p:cNvPr>
          <p:cNvSpPr>
            <a:spLocks noGrp="1"/>
          </p:cNvSpPr>
          <p:nvPr>
            <p:ph type="body" sz="quarter" idx="14"/>
          </p:nvPr>
        </p:nvSpPr>
        <p:spPr>
          <a:xfrm>
            <a:off x="3203734" y="3121607"/>
            <a:ext cx="5595371" cy="374650"/>
          </a:xfrm>
        </p:spPr>
        <p:txBody>
          <a:bodyPr>
            <a:normAutofit/>
          </a:bodyPr>
          <a:lstStyle/>
          <a:p>
            <a:r>
              <a:rPr lang="en-US" sz="1800" dirty="0"/>
              <a:t>June 3, 2020</a:t>
            </a:r>
          </a:p>
        </p:txBody>
      </p:sp>
    </p:spTree>
    <p:extLst>
      <p:ext uri="{BB962C8B-B14F-4D97-AF65-F5344CB8AC3E}">
        <p14:creationId xmlns:p14="http://schemas.microsoft.com/office/powerpoint/2010/main" val="1442227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239" y="1808321"/>
            <a:ext cx="8253866" cy="1304876"/>
          </a:xfrm>
        </p:spPr>
        <p:txBody>
          <a:bodyPr/>
          <a:lstStyle/>
          <a:p>
            <a:r>
              <a:rPr lang="en-US" sz="3600" dirty="0"/>
              <a:t>THANK YOU!</a:t>
            </a:r>
            <a:br>
              <a:rPr lang="en-US" sz="3600" dirty="0"/>
            </a:br>
            <a:br>
              <a:rPr lang="en-US" sz="3600" dirty="0"/>
            </a:br>
            <a:endParaRPr lang="en-US" sz="2400" dirty="0"/>
          </a:p>
        </p:txBody>
      </p:sp>
    </p:spTree>
    <p:extLst>
      <p:ext uri="{BB962C8B-B14F-4D97-AF65-F5344CB8AC3E}">
        <p14:creationId xmlns:p14="http://schemas.microsoft.com/office/powerpoint/2010/main" val="167668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1E3AD-0C81-4716-ACBC-A0A11D530BBE}"/>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F5E7BBB4-EF8D-4789-AED7-90ED2C4471B5}"/>
              </a:ext>
            </a:extLst>
          </p:cNvPr>
          <p:cNvSpPr>
            <a:spLocks noGrp="1"/>
          </p:cNvSpPr>
          <p:nvPr>
            <p:ph type="body" sz="quarter" idx="10"/>
          </p:nvPr>
        </p:nvSpPr>
        <p:spPr>
          <a:xfrm>
            <a:off x="457201" y="514350"/>
            <a:ext cx="8229598" cy="4114800"/>
          </a:xfrm>
        </p:spPr>
        <p:txBody>
          <a:bodyPr>
            <a:normAutofit/>
          </a:bodyPr>
          <a:lstStyle/>
          <a:p>
            <a:pPr>
              <a:lnSpc>
                <a:spcPct val="150000"/>
              </a:lnSpc>
            </a:pPr>
            <a:r>
              <a:rPr lang="en-US" dirty="0"/>
              <a:t>Introductions</a:t>
            </a:r>
          </a:p>
          <a:p>
            <a:pPr>
              <a:lnSpc>
                <a:spcPct val="150000"/>
              </a:lnSpc>
            </a:pPr>
            <a:r>
              <a:rPr lang="en-US" dirty="0"/>
              <a:t>Objective</a:t>
            </a:r>
          </a:p>
          <a:p>
            <a:pPr>
              <a:lnSpc>
                <a:spcPct val="150000"/>
              </a:lnSpc>
            </a:pPr>
            <a:r>
              <a:rPr lang="en-US" dirty="0"/>
              <a:t>Communication Plan</a:t>
            </a:r>
          </a:p>
          <a:p>
            <a:pPr>
              <a:lnSpc>
                <a:spcPct val="150000"/>
              </a:lnSpc>
            </a:pPr>
            <a:r>
              <a:rPr lang="en-US" dirty="0"/>
              <a:t>Rollout Tips &amp; Tricks</a:t>
            </a:r>
          </a:p>
          <a:p>
            <a:pPr>
              <a:lnSpc>
                <a:spcPct val="150000"/>
              </a:lnSpc>
            </a:pPr>
            <a:r>
              <a:rPr lang="en-US" dirty="0"/>
              <a:t>Capturing Success/Value</a:t>
            </a:r>
          </a:p>
          <a:p>
            <a:pPr>
              <a:lnSpc>
                <a:spcPct val="150000"/>
              </a:lnSpc>
            </a:pPr>
            <a:r>
              <a:rPr lang="en-US" dirty="0"/>
              <a:t>Keeping the Momentum/Post rollout strategy</a:t>
            </a:r>
          </a:p>
          <a:p>
            <a:pPr>
              <a:lnSpc>
                <a:spcPct val="150000"/>
              </a:lnSpc>
            </a:pPr>
            <a:r>
              <a:rPr lang="en-US" dirty="0"/>
              <a:t>Q&amp;A   </a:t>
            </a:r>
          </a:p>
          <a:p>
            <a:pPr>
              <a:lnSpc>
                <a:spcPct val="150000"/>
              </a:lnSpc>
            </a:pPr>
            <a:endParaRPr lang="en-US" dirty="0"/>
          </a:p>
        </p:txBody>
      </p:sp>
      <p:pic>
        <p:nvPicPr>
          <p:cNvPr id="2050" name="Picture 2" descr="A close up of a logo&#10;&#10;Description automatically generated">
            <a:extLst>
              <a:ext uri="{FF2B5EF4-FFF2-40B4-BE49-F238E27FC236}">
                <a16:creationId xmlns:a16="http://schemas.microsoft.com/office/drawing/2014/main" id="{36319A28-A42A-4E19-9933-A5A886403D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1984" y="514350"/>
            <a:ext cx="2571750"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97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a:t>
            </a:r>
          </a:p>
        </p:txBody>
      </p:sp>
      <p:sp>
        <p:nvSpPr>
          <p:cNvPr id="3" name="TextBox 2"/>
          <p:cNvSpPr txBox="1"/>
          <p:nvPr/>
        </p:nvSpPr>
        <p:spPr>
          <a:xfrm>
            <a:off x="631767" y="836815"/>
            <a:ext cx="8118764" cy="2585323"/>
          </a:xfrm>
          <a:prstGeom prst="rect">
            <a:avLst/>
          </a:prstGeom>
          <a:noFill/>
        </p:spPr>
        <p:txBody>
          <a:bodyPr wrap="square" lIns="45720" rIns="45720" rtlCol="0">
            <a:spAutoFit/>
          </a:bodyPr>
          <a:lstStyle/>
          <a:p>
            <a:r>
              <a:rPr lang="en-US" dirty="0"/>
              <a:t>The purpose of this session is to explore tips and tricks to increase the usage and adoption of Apptio within your organization. We will explore this from two different perspectives, initial rollout and post rollout. To take it a step further I have taken into account that we are in an interesting time where it’s easy for the tool to become an after thought. This session will help you to continue the momentum post initial rollout. This information has been compiled using information from TBM Connect, Apptio CSM’s and ideas provided by other organizations. </a:t>
            </a:r>
          </a:p>
          <a:p>
            <a:endParaRPr lang="en-US" dirty="0"/>
          </a:p>
        </p:txBody>
      </p:sp>
    </p:spTree>
    <p:extLst>
      <p:ext uri="{BB962C8B-B14F-4D97-AF65-F5344CB8AC3E}">
        <p14:creationId xmlns:p14="http://schemas.microsoft.com/office/powerpoint/2010/main" val="2324447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1C2E7-7E4F-4DCF-B0BE-D09E5B674A70}"/>
              </a:ext>
            </a:extLst>
          </p:cNvPr>
          <p:cNvSpPr>
            <a:spLocks noGrp="1"/>
          </p:cNvSpPr>
          <p:nvPr>
            <p:ph type="title"/>
          </p:nvPr>
        </p:nvSpPr>
        <p:spPr/>
        <p:txBody>
          <a:bodyPr/>
          <a:lstStyle/>
          <a:p>
            <a:r>
              <a:rPr lang="en-US" dirty="0"/>
              <a:t>Keys to a Successful Rollout</a:t>
            </a:r>
          </a:p>
        </p:txBody>
      </p:sp>
      <p:sp>
        <p:nvSpPr>
          <p:cNvPr id="5" name="Text Placeholder 4">
            <a:extLst>
              <a:ext uri="{FF2B5EF4-FFF2-40B4-BE49-F238E27FC236}">
                <a16:creationId xmlns:a16="http://schemas.microsoft.com/office/drawing/2014/main" id="{3BDC03B7-B9D6-43A3-BF8B-7CBE35DD976D}"/>
              </a:ext>
            </a:extLst>
          </p:cNvPr>
          <p:cNvSpPr>
            <a:spLocks noGrp="1"/>
          </p:cNvSpPr>
          <p:nvPr>
            <p:ph type="body" sz="quarter" idx="10"/>
          </p:nvPr>
        </p:nvSpPr>
        <p:spPr>
          <a:xfrm>
            <a:off x="457201" y="914400"/>
            <a:ext cx="8229602" cy="3837214"/>
          </a:xfrm>
        </p:spPr>
        <p:txBody>
          <a:bodyPr>
            <a:normAutofit/>
          </a:bodyPr>
          <a:lstStyle/>
          <a:p>
            <a:r>
              <a:rPr lang="en-US" dirty="0"/>
              <a:t>A successful communication plan will:</a:t>
            </a:r>
          </a:p>
          <a:p>
            <a:pPr lvl="1"/>
            <a:r>
              <a:rPr lang="en-US" dirty="0"/>
              <a:t>Identify key stakeholders</a:t>
            </a:r>
          </a:p>
          <a:p>
            <a:pPr lvl="1"/>
            <a:r>
              <a:rPr lang="en-US" dirty="0"/>
              <a:t>Identify the means of communication and agree on the format for information that is provided</a:t>
            </a:r>
          </a:p>
          <a:p>
            <a:pPr lvl="1"/>
            <a:r>
              <a:rPr lang="en-US" dirty="0"/>
              <a:t>Establish the purpose, timing, location and attendees for training sessions.</a:t>
            </a:r>
          </a:p>
          <a:p>
            <a:pPr lvl="1"/>
            <a:r>
              <a:rPr lang="en-US" dirty="0"/>
              <a:t>State which communication vehicles will be used and whether any steps are required to put them in place.</a:t>
            </a:r>
          </a:p>
          <a:p>
            <a:pPr lvl="1"/>
            <a:r>
              <a:rPr lang="en-US" dirty="0"/>
              <a:t>Include specific steps that the TBMO can take to keep everyone who will be impacted informed</a:t>
            </a:r>
          </a:p>
          <a:p>
            <a:pPr lvl="1"/>
            <a:endParaRPr lang="en-US" dirty="0"/>
          </a:p>
          <a:p>
            <a:r>
              <a:rPr lang="en-US" dirty="0"/>
              <a:t>Remember to SHARE, SHARE, SHARE!</a:t>
            </a:r>
          </a:p>
          <a:p>
            <a:pPr lvl="1"/>
            <a:endParaRPr lang="en-US" dirty="0"/>
          </a:p>
          <a:p>
            <a:pPr lvl="1"/>
            <a:endParaRPr lang="en-US" dirty="0"/>
          </a:p>
        </p:txBody>
      </p:sp>
    </p:spTree>
    <p:extLst>
      <p:ext uri="{BB962C8B-B14F-4D97-AF65-F5344CB8AC3E}">
        <p14:creationId xmlns:p14="http://schemas.microsoft.com/office/powerpoint/2010/main" val="2896595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2201B43-B901-41FA-AEF5-4880F05C5862}"/>
              </a:ext>
            </a:extLst>
          </p:cNvPr>
          <p:cNvPicPr>
            <a:picLocks noChangeAspect="1"/>
          </p:cNvPicPr>
          <p:nvPr/>
        </p:nvPicPr>
        <p:blipFill>
          <a:blip r:embed="rId3"/>
          <a:stretch>
            <a:fillRect/>
          </a:stretch>
        </p:blipFill>
        <p:spPr>
          <a:xfrm>
            <a:off x="0" y="14746"/>
            <a:ext cx="9144000" cy="5114008"/>
          </a:xfrm>
          <a:prstGeom prst="rect">
            <a:avLst/>
          </a:prstGeom>
        </p:spPr>
      </p:pic>
    </p:spTree>
    <p:extLst>
      <p:ext uri="{BB962C8B-B14F-4D97-AF65-F5344CB8AC3E}">
        <p14:creationId xmlns:p14="http://schemas.microsoft.com/office/powerpoint/2010/main" val="2464032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F665E-93FC-40FC-9EE4-374343392CBB}"/>
              </a:ext>
            </a:extLst>
          </p:cNvPr>
          <p:cNvSpPr>
            <a:spLocks noGrp="1"/>
          </p:cNvSpPr>
          <p:nvPr>
            <p:ph type="title"/>
          </p:nvPr>
        </p:nvSpPr>
        <p:spPr/>
        <p:txBody>
          <a:bodyPr/>
          <a:lstStyle/>
          <a:p>
            <a:r>
              <a:rPr lang="en-US" dirty="0"/>
              <a:t>Initial Rollout Tips &amp; Tricks</a:t>
            </a:r>
          </a:p>
        </p:txBody>
      </p:sp>
      <p:sp>
        <p:nvSpPr>
          <p:cNvPr id="3" name="Content Placeholder 2">
            <a:extLst>
              <a:ext uri="{FF2B5EF4-FFF2-40B4-BE49-F238E27FC236}">
                <a16:creationId xmlns:a16="http://schemas.microsoft.com/office/drawing/2014/main" id="{AE99C970-8C50-4EE8-8C4E-A9498DB0578C}"/>
              </a:ext>
            </a:extLst>
          </p:cNvPr>
          <p:cNvSpPr>
            <a:spLocks noGrp="1"/>
          </p:cNvSpPr>
          <p:nvPr>
            <p:ph idx="1"/>
          </p:nvPr>
        </p:nvSpPr>
        <p:spPr/>
        <p:txBody>
          <a:bodyPr/>
          <a:lstStyle/>
          <a:p>
            <a:pPr marL="342900" lvl="0" indent="-342900" defTabSz="1218247">
              <a:spcBef>
                <a:spcPts val="0"/>
              </a:spcBef>
              <a:buClrTx/>
              <a:buSzTx/>
              <a:buFont typeface="Arial" panose="020B0604020202020204" pitchFamily="34" charset="0"/>
              <a:buChar char="•"/>
              <a:defRPr/>
            </a:pPr>
            <a:r>
              <a:rPr lang="en-US" sz="2400" dirty="0">
                <a:solidFill>
                  <a:schemeClr val="tx1"/>
                </a:solidFill>
              </a:rPr>
              <a:t>Send out email communication to include an introduction of Apptio and TBM</a:t>
            </a:r>
          </a:p>
          <a:p>
            <a:pPr marL="342900" lvl="0" indent="-342900" defTabSz="1218247">
              <a:spcBef>
                <a:spcPts val="0"/>
              </a:spcBef>
              <a:buClrTx/>
              <a:buSzTx/>
              <a:buFont typeface="Arial" panose="020B0604020202020204" pitchFamily="34" charset="0"/>
              <a:buChar char="•"/>
              <a:defRPr/>
            </a:pPr>
            <a:r>
              <a:rPr lang="en-US" sz="2400" dirty="0">
                <a:solidFill>
                  <a:schemeClr val="tx1"/>
                </a:solidFill>
              </a:rPr>
              <a:t>Plan training sessions during the lunch hour</a:t>
            </a:r>
          </a:p>
          <a:p>
            <a:pPr marL="342900" lvl="0" indent="-342900" defTabSz="1218247">
              <a:spcBef>
                <a:spcPts val="0"/>
              </a:spcBef>
              <a:buClrTx/>
              <a:buSzTx/>
              <a:buFont typeface="Arial" panose="020B0604020202020204" pitchFamily="34" charset="0"/>
              <a:buChar char="•"/>
              <a:defRPr/>
            </a:pPr>
            <a:r>
              <a:rPr lang="en-US" sz="2400" dirty="0">
                <a:solidFill>
                  <a:schemeClr val="tx1"/>
                </a:solidFill>
              </a:rPr>
              <a:t>Simulation based demos that can be left as training collateral (record sessions)</a:t>
            </a:r>
          </a:p>
          <a:p>
            <a:pPr marL="342900" lvl="0" indent="-342900" defTabSz="1218247">
              <a:spcBef>
                <a:spcPts val="0"/>
              </a:spcBef>
              <a:buClrTx/>
              <a:buSzTx/>
              <a:buFont typeface="Arial" panose="020B0604020202020204" pitchFamily="34" charset="0"/>
              <a:buChar char="•"/>
              <a:defRPr/>
            </a:pPr>
            <a:r>
              <a:rPr lang="en-US" sz="2400" dirty="0">
                <a:solidFill>
                  <a:schemeClr val="tx1"/>
                </a:solidFill>
              </a:rPr>
              <a:t>Collect feedback after sessions via virtual surveys</a:t>
            </a:r>
          </a:p>
          <a:p>
            <a:pPr lvl="0" defTabSz="1218247">
              <a:spcBef>
                <a:spcPts val="0"/>
              </a:spcBef>
              <a:buClrTx/>
              <a:buSzTx/>
              <a:defRPr/>
            </a:pPr>
            <a:endParaRPr lang="en-US" sz="2400" dirty="0">
              <a:solidFill>
                <a:schemeClr val="tx1"/>
              </a:solidFill>
            </a:endParaRPr>
          </a:p>
          <a:p>
            <a:pPr marL="342900" lvl="0" indent="-342900" defTabSz="1218247">
              <a:spcBef>
                <a:spcPts val="0"/>
              </a:spcBef>
              <a:buClrTx/>
              <a:buSzTx/>
              <a:buFont typeface="Arial" panose="020B0604020202020204" pitchFamily="34" charset="0"/>
              <a:buChar char="•"/>
              <a:defRPr/>
            </a:pPr>
            <a:endParaRPr lang="en-US" sz="2400" dirty="0">
              <a:solidFill>
                <a:schemeClr val="tx1"/>
              </a:solidFill>
            </a:endParaRPr>
          </a:p>
          <a:p>
            <a:pPr marL="342900" lvl="0" indent="-342900" defTabSz="1218247">
              <a:spcBef>
                <a:spcPts val="0"/>
              </a:spcBef>
              <a:buClrTx/>
              <a:buSzTx/>
              <a:buFont typeface="Arial" panose="020B0604020202020204" pitchFamily="34" charset="0"/>
              <a:buChar char="•"/>
              <a:defRPr/>
            </a:pPr>
            <a:r>
              <a:rPr lang="en-US" sz="2400" dirty="0">
                <a:solidFill>
                  <a:schemeClr val="tx1"/>
                </a:solidFill>
                <a:hlinkClick r:id="rId3"/>
              </a:rPr>
              <a:t>Sample Email Template</a:t>
            </a:r>
            <a:endParaRPr lang="en-US" sz="2400" dirty="0">
              <a:solidFill>
                <a:schemeClr val="tx1"/>
              </a:solidFill>
            </a:endParaRPr>
          </a:p>
          <a:p>
            <a:pPr marL="342900" lvl="0" indent="-342900" defTabSz="1218247">
              <a:spcBef>
                <a:spcPts val="0"/>
              </a:spcBef>
              <a:buClrTx/>
              <a:buSzTx/>
              <a:buFont typeface="Arial" panose="020B0604020202020204" pitchFamily="34" charset="0"/>
              <a:buChar char="•"/>
              <a:defRPr/>
            </a:pPr>
            <a:endParaRPr lang="en-US" sz="2400" dirty="0">
              <a:solidFill>
                <a:schemeClr val="tx1"/>
              </a:solidFill>
            </a:endParaRPr>
          </a:p>
          <a:p>
            <a:pPr lvl="0" defTabSz="1218247">
              <a:spcBef>
                <a:spcPts val="0"/>
              </a:spcBef>
              <a:buClrTx/>
              <a:buSzTx/>
              <a:defRPr/>
            </a:pPr>
            <a:endParaRPr lang="en-US" sz="2400" dirty="0">
              <a:solidFill>
                <a:schemeClr val="tx1"/>
              </a:solidFill>
            </a:endParaRPr>
          </a:p>
        </p:txBody>
      </p:sp>
    </p:spTree>
    <p:extLst>
      <p:ext uri="{BB962C8B-B14F-4D97-AF65-F5344CB8AC3E}">
        <p14:creationId xmlns:p14="http://schemas.microsoft.com/office/powerpoint/2010/main" val="2014021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Capturing Success/Value</a:t>
            </a: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550945317"/>
              </p:ext>
            </p:extLst>
          </p:nvPr>
        </p:nvGraphicFramePr>
        <p:xfrm>
          <a:off x="200297" y="804124"/>
          <a:ext cx="8728187" cy="3596425"/>
        </p:xfrm>
        <a:graphic>
          <a:graphicData uri="http://schemas.openxmlformats.org/drawingml/2006/table">
            <a:tbl>
              <a:tblPr firstRow="1" bandRow="1">
                <a:tableStyleId>{B482DE17-1FC4-41D7-B2E8-05BAB7828703}</a:tableStyleId>
              </a:tblPr>
              <a:tblGrid>
                <a:gridCol w="3687303">
                  <a:extLst>
                    <a:ext uri="{9D8B030D-6E8A-4147-A177-3AD203B41FA5}">
                      <a16:colId xmlns:a16="http://schemas.microsoft.com/office/drawing/2014/main" val="1210325951"/>
                    </a:ext>
                  </a:extLst>
                </a:gridCol>
                <a:gridCol w="1010971">
                  <a:extLst>
                    <a:ext uri="{9D8B030D-6E8A-4147-A177-3AD203B41FA5}">
                      <a16:colId xmlns:a16="http://schemas.microsoft.com/office/drawing/2014/main" val="1163160497"/>
                    </a:ext>
                  </a:extLst>
                </a:gridCol>
                <a:gridCol w="1478448">
                  <a:extLst>
                    <a:ext uri="{9D8B030D-6E8A-4147-A177-3AD203B41FA5}">
                      <a16:colId xmlns:a16="http://schemas.microsoft.com/office/drawing/2014/main" val="2387555953"/>
                    </a:ext>
                  </a:extLst>
                </a:gridCol>
                <a:gridCol w="1541069">
                  <a:extLst>
                    <a:ext uri="{9D8B030D-6E8A-4147-A177-3AD203B41FA5}">
                      <a16:colId xmlns:a16="http://schemas.microsoft.com/office/drawing/2014/main" val="3088002489"/>
                    </a:ext>
                  </a:extLst>
                </a:gridCol>
                <a:gridCol w="1010396">
                  <a:extLst>
                    <a:ext uri="{9D8B030D-6E8A-4147-A177-3AD203B41FA5}">
                      <a16:colId xmlns:a16="http://schemas.microsoft.com/office/drawing/2014/main" val="2031150627"/>
                    </a:ext>
                  </a:extLst>
                </a:gridCol>
              </a:tblGrid>
              <a:tr h="798917">
                <a:tc>
                  <a:txBody>
                    <a:bodyPr/>
                    <a:lstStyle/>
                    <a:p>
                      <a:r>
                        <a:rPr lang="en-AU" sz="1200" dirty="0"/>
                        <a:t>Success Criteria </a:t>
                      </a:r>
                      <a:endParaRPr lang="en-US" sz="1200" dirty="0"/>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AU" sz="1200" dirty="0"/>
                        <a:t>Department</a:t>
                      </a:r>
                      <a:endParaRPr lang="en-US" sz="1200"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AU" sz="1200" dirty="0"/>
                        <a:t>Expected Outcome</a:t>
                      </a:r>
                      <a:endParaRPr lang="en-US" sz="1200"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1200" dirty="0"/>
                        <a:t>RAG</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AU" sz="1200" baseline="0"/>
                        <a:t>Value Due Date</a:t>
                      </a:r>
                      <a:endParaRPr lang="en-US" sz="1200"/>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80669349"/>
                  </a:ext>
                </a:extLst>
              </a:tr>
              <a:tr h="585872">
                <a:tc>
                  <a:txBody>
                    <a:bodyPr/>
                    <a:lstStyle/>
                    <a:p>
                      <a:r>
                        <a:rPr lang="en-US" sz="800" dirty="0"/>
                        <a:t>Train Business Operations team by June 2020</a:t>
                      </a:r>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Business Ops</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Training completed by June 2020</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B w="3175" cap="flat" cmpd="sng" algn="ctr">
                      <a:solidFill>
                        <a:schemeClr val="bg2">
                          <a:lumMod val="75000"/>
                        </a:schemeClr>
                      </a:solidFill>
                      <a:prstDash val="solid"/>
                      <a:round/>
                      <a:headEnd type="none" w="med" len="med"/>
                      <a:tailEnd type="none" w="med" len="med"/>
                    </a:lnB>
                  </a:tcPr>
                </a:tc>
                <a:tc>
                  <a:txBody>
                    <a:bodyPr/>
                    <a:lstStyle/>
                    <a:p>
                      <a:pPr algn="ctr"/>
                      <a:r>
                        <a:rPr lang="en-US" sz="800"/>
                        <a:t>Green</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June 2020</a:t>
                      </a:r>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3175"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1351674561"/>
                  </a:ext>
                </a:extLst>
              </a:tr>
              <a:tr h="519946">
                <a:tc>
                  <a:txBody>
                    <a:bodyPr/>
                    <a:lstStyle/>
                    <a:p>
                      <a:r>
                        <a:rPr lang="en-US" sz="800" dirty="0"/>
                        <a:t>Increase Business Operations team usage</a:t>
                      </a:r>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Business Ops</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10+users by July 2020</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a:t>Green</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July 2020</a:t>
                      </a:r>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47741309"/>
                  </a:ext>
                </a:extLst>
              </a:tr>
              <a:tr h="585872">
                <a:tc>
                  <a:txBody>
                    <a:bodyPr/>
                    <a:lstStyle/>
                    <a:p>
                      <a:pPr marL="0" marR="0" lvl="0" indent="0" algn="l" defTabSz="913708" rtl="0" eaLnBrk="1" fontAlgn="auto" latinLnBrk="0" hangingPunct="1">
                        <a:lnSpc>
                          <a:spcPct val="100000"/>
                        </a:lnSpc>
                        <a:spcBef>
                          <a:spcPts val="0"/>
                        </a:spcBef>
                        <a:spcAft>
                          <a:spcPts val="0"/>
                        </a:spcAft>
                        <a:buClrTx/>
                        <a:buSzTx/>
                        <a:buFontTx/>
                        <a:buNone/>
                        <a:tabLst/>
                        <a:defRPr/>
                      </a:pPr>
                      <a:r>
                        <a:rPr lang="en-US" sz="800" dirty="0"/>
                        <a:t>Train IT finance team by July 2020</a:t>
                      </a:r>
                    </a:p>
                    <a:p>
                      <a:endParaRPr lang="en-US" sz="800" dirty="0"/>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Finance</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Training completed by July 2020</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Yellow</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July 2020</a:t>
                      </a:r>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436455108"/>
                  </a:ext>
                </a:extLst>
              </a:tr>
              <a:tr h="519946">
                <a:tc>
                  <a:txBody>
                    <a:bodyPr/>
                    <a:lstStyle/>
                    <a:p>
                      <a:r>
                        <a:rPr lang="en-US" sz="800" dirty="0"/>
                        <a:t>Increase finance team usage</a:t>
                      </a:r>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Finance </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Increase usage by 20%</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Red</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August 2020</a:t>
                      </a:r>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2667608579"/>
                  </a:ext>
                </a:extLst>
              </a:tr>
              <a:tr h="585872">
                <a:tc>
                  <a:txBody>
                    <a:bodyPr/>
                    <a:lstStyle/>
                    <a:p>
                      <a:r>
                        <a:rPr lang="en-US" sz="800" dirty="0"/>
                        <a:t>ELT logging in at least twice a month</a:t>
                      </a:r>
                    </a:p>
                  </a:txBody>
                  <a:tcPr>
                    <a:lnL w="12700" cap="flat" cmpd="sng" algn="ctr">
                      <a:solidFill>
                        <a:schemeClr val="tx1"/>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ELT</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2+logins by each ELT member a month</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a:t>Red</a:t>
                      </a:r>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tc>
                  <a:txBody>
                    <a:bodyPr/>
                    <a:lstStyle/>
                    <a:p>
                      <a:pPr algn="ctr"/>
                      <a:r>
                        <a:rPr lang="en-US" sz="800" dirty="0"/>
                        <a:t>August 2020</a:t>
                      </a:r>
                    </a:p>
                  </a:txBody>
                  <a:tcPr>
                    <a:lnL w="3175" cap="flat" cmpd="sng" algn="ctr">
                      <a:solidFill>
                        <a:schemeClr val="bg2">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150853497"/>
                  </a:ext>
                </a:extLst>
              </a:tr>
            </a:tbl>
          </a:graphicData>
        </a:graphic>
      </p:graphicFrame>
    </p:spTree>
    <p:extLst>
      <p:ext uri="{BB962C8B-B14F-4D97-AF65-F5344CB8AC3E}">
        <p14:creationId xmlns:p14="http://schemas.microsoft.com/office/powerpoint/2010/main" val="351080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BAE5B-0D17-489F-B5EF-4A09140CCAEB}"/>
              </a:ext>
            </a:extLst>
          </p:cNvPr>
          <p:cNvSpPr>
            <a:spLocks noGrp="1"/>
          </p:cNvSpPr>
          <p:nvPr>
            <p:ph type="title"/>
          </p:nvPr>
        </p:nvSpPr>
        <p:spPr/>
        <p:txBody>
          <a:bodyPr/>
          <a:lstStyle/>
          <a:p>
            <a:r>
              <a:rPr lang="en-US" dirty="0"/>
              <a:t>Keeping the Momentum</a:t>
            </a:r>
          </a:p>
        </p:txBody>
      </p:sp>
      <p:sp>
        <p:nvSpPr>
          <p:cNvPr id="3" name="Text Placeholder 2">
            <a:extLst>
              <a:ext uri="{FF2B5EF4-FFF2-40B4-BE49-F238E27FC236}">
                <a16:creationId xmlns:a16="http://schemas.microsoft.com/office/drawing/2014/main" id="{5D0857B9-2602-40AC-B15A-C445FEBD19C0}"/>
              </a:ext>
            </a:extLst>
          </p:cNvPr>
          <p:cNvSpPr>
            <a:spLocks noGrp="1"/>
          </p:cNvSpPr>
          <p:nvPr>
            <p:ph type="body" sz="quarter" idx="10"/>
          </p:nvPr>
        </p:nvSpPr>
        <p:spPr/>
        <p:txBody>
          <a:bodyPr>
            <a:normAutofit fontScale="92500" lnSpcReduction="20000"/>
          </a:bodyPr>
          <a:lstStyle/>
          <a:p>
            <a:pPr marL="0" indent="0">
              <a:buNone/>
            </a:pPr>
            <a:r>
              <a:rPr lang="en-US" dirty="0"/>
              <a:t>It is important to have a post rollout strategy to keep Apptio and TBM top of mind for not only the stakeholders but the end-users.</a:t>
            </a:r>
          </a:p>
          <a:p>
            <a:pPr marL="0" indent="0">
              <a:buNone/>
            </a:pPr>
            <a:endParaRPr lang="en-US" dirty="0"/>
          </a:p>
          <a:p>
            <a:r>
              <a:rPr lang="en-US" dirty="0"/>
              <a:t>Virtual Knowledge Check</a:t>
            </a:r>
          </a:p>
          <a:p>
            <a:pPr lvl="1"/>
            <a:r>
              <a:rPr lang="en-US" dirty="0">
                <a:hlinkClick r:id="rId3"/>
              </a:rPr>
              <a:t>Scavenger Hunt</a:t>
            </a:r>
            <a:endParaRPr lang="en-US" dirty="0"/>
          </a:p>
          <a:p>
            <a:pPr lvl="1"/>
            <a:r>
              <a:rPr lang="en-US" dirty="0">
                <a:hlinkClick r:id="rId4"/>
              </a:rPr>
              <a:t>Trivia Questions </a:t>
            </a:r>
            <a:r>
              <a:rPr lang="en-US" dirty="0"/>
              <a:t>(Jeopardy-Style)</a:t>
            </a:r>
          </a:p>
          <a:p>
            <a:r>
              <a:rPr lang="en-US" dirty="0"/>
              <a:t>TBM Email Blasts</a:t>
            </a:r>
          </a:p>
          <a:p>
            <a:r>
              <a:rPr lang="en-US" dirty="0">
                <a:hlinkClick r:id="rId5"/>
              </a:rPr>
              <a:t>Stakeholder Interview</a:t>
            </a:r>
            <a:endParaRPr lang="en-US" dirty="0"/>
          </a:p>
          <a:p>
            <a:r>
              <a:rPr lang="en-US" dirty="0"/>
              <a:t>High Usage end-user interview</a:t>
            </a:r>
          </a:p>
          <a:p>
            <a:r>
              <a:rPr lang="en-US" dirty="0">
                <a:hlinkClick r:id="rId6"/>
              </a:rPr>
              <a:t>Newsletter</a:t>
            </a:r>
            <a:endParaRPr lang="en-US" dirty="0"/>
          </a:p>
          <a:p>
            <a:r>
              <a:rPr lang="en-US" dirty="0"/>
              <a:t>New Feature Virtual Sessions </a:t>
            </a:r>
          </a:p>
          <a:p>
            <a:pPr lvl="1"/>
            <a:r>
              <a:rPr lang="en-US" dirty="0">
                <a:hlinkClick r:id="rId7"/>
              </a:rPr>
              <a:t>Self Service Reporting CSM Live</a:t>
            </a:r>
            <a:endParaRPr lang="en-US" dirty="0"/>
          </a:p>
          <a:p>
            <a:pPr lvl="1"/>
            <a:r>
              <a:rPr lang="en-US" dirty="0">
                <a:hlinkClick r:id="rId8"/>
              </a:rPr>
              <a:t>Collaboration CSM Live</a:t>
            </a:r>
            <a:endParaRPr lang="en-US" dirty="0"/>
          </a:p>
        </p:txBody>
      </p:sp>
    </p:spTree>
    <p:extLst>
      <p:ext uri="{BB962C8B-B14F-4D97-AF65-F5344CB8AC3E}">
        <p14:creationId xmlns:p14="http://schemas.microsoft.com/office/powerpoint/2010/main" val="231424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239" y="1808321"/>
            <a:ext cx="8253866" cy="1304876"/>
          </a:xfrm>
        </p:spPr>
        <p:txBody>
          <a:bodyPr/>
          <a:lstStyle/>
          <a:p>
            <a:r>
              <a:rPr lang="en-US" sz="3600" dirty="0"/>
              <a:t>Questions?</a:t>
            </a:r>
            <a:br>
              <a:rPr lang="en-US" sz="3600" dirty="0"/>
            </a:br>
            <a:br>
              <a:rPr lang="en-US" sz="3600" dirty="0"/>
            </a:br>
            <a:r>
              <a:rPr lang="en-US" sz="2400" dirty="0">
                <a:hlinkClick r:id="rId3"/>
              </a:rPr>
              <a:t>Submit Suggestions for future CSM Live Webinars</a:t>
            </a:r>
            <a:endParaRPr lang="en-US" sz="2400" dirty="0"/>
          </a:p>
        </p:txBody>
      </p:sp>
    </p:spTree>
    <p:extLst>
      <p:ext uri="{BB962C8B-B14F-4D97-AF65-F5344CB8AC3E}">
        <p14:creationId xmlns:p14="http://schemas.microsoft.com/office/powerpoint/2010/main" val="2701251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pptio PowerPoint Calibri">
  <a:themeElements>
    <a:clrScheme name="Apptio PowerPoint 2019">
      <a:dk1>
        <a:srgbClr val="10395E"/>
      </a:dk1>
      <a:lt1>
        <a:sysClr val="window" lastClr="FFFFFF"/>
      </a:lt1>
      <a:dk2>
        <a:srgbClr val="7CCAD1"/>
      </a:dk2>
      <a:lt2>
        <a:srgbClr val="F2F2F2"/>
      </a:lt2>
      <a:accent1>
        <a:srgbClr val="FF661C"/>
      </a:accent1>
      <a:accent2>
        <a:srgbClr val="A6A6A6"/>
      </a:accent2>
      <a:accent3>
        <a:srgbClr val="7CCAD1"/>
      </a:accent3>
      <a:accent4>
        <a:srgbClr val="10395E"/>
      </a:accent4>
      <a:accent5>
        <a:srgbClr val="333333"/>
      </a:accent5>
      <a:accent6>
        <a:srgbClr val="47114C"/>
      </a:accent6>
      <a:hlink>
        <a:srgbClr val="FF661C"/>
      </a:hlink>
      <a:folHlink>
        <a:srgbClr val="BE3A34"/>
      </a:folHlink>
    </a:clrScheme>
    <a:fontScheme name="Apptio Segoe UI Historic">
      <a:majorFont>
        <a:latin typeface="Segoe UI Historic"/>
        <a:ea typeface=""/>
        <a:cs typeface=""/>
      </a:majorFont>
      <a:minorFont>
        <a:latin typeface="Segoe UI Historic"/>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wrap="square" rtlCol="0" anchor="ctr">
        <a:noAutofit/>
      </a:bodyPr>
      <a:lstStyle>
        <a:defPPr algn="ctr">
          <a:defRPr dirty="0" err="1" smtClean="0">
            <a:solidFill>
              <a:schemeClr val="bg1"/>
            </a:solidFill>
            <a:latin typeface="+mn-lt"/>
          </a:defRPr>
        </a:defPPr>
      </a:lst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Apptio Corporate Template V1909-1.potx" id="{72D397C5-5167-4083-A8D2-CB7FAAA1E7B6}" vid="{B621E72E-7B0A-4326-94BF-CEDB2832BADA}"/>
    </a:ext>
  </a:extLst>
</a:theme>
</file>

<file path=ppt/theme/theme2.xml><?xml version="1.0" encoding="utf-8"?>
<a:theme xmlns:a="http://schemas.openxmlformats.org/drawingml/2006/main" name="1_Apptio PowerPoint Calibri">
  <a:themeElements>
    <a:clrScheme name="Apptio PowerPoint 2019">
      <a:dk1>
        <a:srgbClr val="10395E"/>
      </a:dk1>
      <a:lt1>
        <a:sysClr val="window" lastClr="FFFFFF"/>
      </a:lt1>
      <a:dk2>
        <a:srgbClr val="7CCAD1"/>
      </a:dk2>
      <a:lt2>
        <a:srgbClr val="F2F2F2"/>
      </a:lt2>
      <a:accent1>
        <a:srgbClr val="FF661C"/>
      </a:accent1>
      <a:accent2>
        <a:srgbClr val="A6A6A6"/>
      </a:accent2>
      <a:accent3>
        <a:srgbClr val="7CCAD1"/>
      </a:accent3>
      <a:accent4>
        <a:srgbClr val="10395E"/>
      </a:accent4>
      <a:accent5>
        <a:srgbClr val="333333"/>
      </a:accent5>
      <a:accent6>
        <a:srgbClr val="47114C"/>
      </a:accent6>
      <a:hlink>
        <a:srgbClr val="FF661C"/>
      </a:hlink>
      <a:folHlink>
        <a:srgbClr val="BE3A34"/>
      </a:folHlink>
    </a:clrScheme>
    <a:fontScheme name="Apptio Segoe UI Historic">
      <a:majorFont>
        <a:latin typeface="Segoe UI Historic"/>
        <a:ea typeface=""/>
        <a:cs typeface=""/>
      </a:majorFont>
      <a:minorFont>
        <a:latin typeface="Segoe UI Historic"/>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wrap="square" rtlCol="0" anchor="ctr">
        <a:noAutofit/>
      </a:bodyPr>
      <a:lstStyle>
        <a:defPPr algn="ctr">
          <a:defRPr dirty="0" err="1" smtClean="0">
            <a:solidFill>
              <a:schemeClr val="bg1"/>
            </a:solidFill>
            <a:latin typeface="+mn-lt"/>
          </a:defRPr>
        </a:defPPr>
      </a:lst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Apptio Corporate Template V1909-1.potx" id="{72D397C5-5167-4083-A8D2-CB7FAAA1E7B6}" vid="{B621E72E-7B0A-4326-94BF-CEDB2832BAD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768D692A07CF4589AE2A114A14FE35" ma:contentTypeVersion="12" ma:contentTypeDescription="Create a new document." ma:contentTypeScope="" ma:versionID="34639e98f2cf5af970ddb82bc3e4e121">
  <xsd:schema xmlns:xsd="http://www.w3.org/2001/XMLSchema" xmlns:xs="http://www.w3.org/2001/XMLSchema" xmlns:p="http://schemas.microsoft.com/office/2006/metadata/properties" xmlns:ns3="85bbeb00-72b6-4695-8227-c984b273417b" xmlns:ns4="bce47a8c-507b-4f9e-bfe2-c26053d495ae" targetNamespace="http://schemas.microsoft.com/office/2006/metadata/properties" ma:root="true" ma:fieldsID="1eb39848889276e96bd97f60e8cf96fc" ns3:_="" ns4:_="">
    <xsd:import namespace="85bbeb00-72b6-4695-8227-c984b273417b"/>
    <xsd:import namespace="bce47a8c-507b-4f9e-bfe2-c26053d495a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bbeb00-72b6-4695-8227-c984b2734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e47a8c-507b-4f9e-bfe2-c26053d495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bce47a8c-507b-4f9e-bfe2-c26053d495ae">
      <UserInfo>
        <DisplayName>Sarah Vreugdenhil</DisplayName>
        <AccountId>121</AccountId>
        <AccountType/>
      </UserInfo>
    </SharedWithUsers>
  </documentManagement>
</p:properties>
</file>

<file path=customXml/item3.xml><?xml version="1.0" encoding="utf-8"?>
<athena xmlns="http://schemas.microsoft.com/edu/athena" version="0.1.3082.0">
  <timings duration="53387"/>
</athen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A94325-D3E3-4AD6-8F60-83EAA4BDE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bbeb00-72b6-4695-8227-c984b273417b"/>
    <ds:schemaRef ds:uri="bce47a8c-507b-4f9e-bfe2-c26053d49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251212-D285-4887-9F6A-E55A42F54BCC}">
  <ds:schemaRefs>
    <ds:schemaRef ds:uri="bce47a8c-507b-4f9e-bfe2-c26053d495ae"/>
    <ds:schemaRef ds:uri="http://purl.org/dc/terms/"/>
    <ds:schemaRef ds:uri="http://schemas.openxmlformats.org/package/2006/metadata/core-properties"/>
    <ds:schemaRef ds:uri="http://purl.org/dc/dcmitype/"/>
    <ds:schemaRef ds:uri="85bbeb00-72b6-4695-8227-c984b273417b"/>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73846290-5F63-4BB0-A409-F5F45F05E6B2}">
  <ds:schemaRefs>
    <ds:schemaRef ds:uri="http://schemas.microsoft.com/edu/athena"/>
  </ds:schemaRefs>
</ds:datastoreItem>
</file>

<file path=customXml/itemProps4.xml><?xml version="1.0" encoding="utf-8"?>
<ds:datastoreItem xmlns:ds="http://schemas.openxmlformats.org/officeDocument/2006/customXml" ds:itemID="{B78D9B1C-BB70-400F-8FCB-FC774F905D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Apptio_Corporate_Slide_Template (2)</Template>
  <TotalTime>7607</TotalTime>
  <Words>657</Words>
  <Application>Microsoft Office PowerPoint</Application>
  <PresentationFormat>On-screen Show (16:9)</PresentationFormat>
  <Paragraphs>100</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Segoe UI Historic</vt:lpstr>
      <vt:lpstr>Wingdings</vt:lpstr>
      <vt:lpstr>Apptio PowerPoint Calibri</vt:lpstr>
      <vt:lpstr>1_Apptio PowerPoint Calibri</vt:lpstr>
      <vt:lpstr>CSM Live: Stop, Drop, Adopt #2</vt:lpstr>
      <vt:lpstr>Agenda</vt:lpstr>
      <vt:lpstr>Objective</vt:lpstr>
      <vt:lpstr>Keys to a Successful Rollout</vt:lpstr>
      <vt:lpstr>PowerPoint Presentation</vt:lpstr>
      <vt:lpstr>Initial Rollout Tips &amp; Tricks</vt:lpstr>
      <vt:lpstr>Capturing Success/Value</vt:lpstr>
      <vt:lpstr>Keeping the Momentum</vt:lpstr>
      <vt:lpstr>Questions?  Submit Suggestions for future CSM Live Webinars</vt:lpstr>
      <vt:lpstr>THANK YOU!  </vt:lpstr>
    </vt:vector>
  </TitlesOfParts>
  <Company>Apptio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Apptio Overview</dc:title>
  <dc:subject/>
  <dc:creator>Jarod Greene</dc:creator>
  <dc:description/>
  <cp:lastModifiedBy>Katie Martin-Riddle</cp:lastModifiedBy>
  <cp:revision>102</cp:revision>
  <cp:lastPrinted>2015-02-27T20:58:46Z</cp:lastPrinted>
  <dcterms:created xsi:type="dcterms:W3CDTF">2019-10-06T16:59:18Z</dcterms:created>
  <dcterms:modified xsi:type="dcterms:W3CDTF">2020-06-01T15:27:07Z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r8>2.5</vt:r8>
  </property>
  <property fmtid="{D5CDD505-2E9C-101B-9397-08002B2CF9AE}" pid="3" name="ContentTypeId">
    <vt:lpwstr>0x010100B5768D692A07CF4589AE2A114A14FE35</vt:lpwstr>
  </property>
  <property fmtid="{D5CDD505-2E9C-101B-9397-08002B2CF9AE}" pid="4" name="Document Type">
    <vt:lpwstr>2;#Template|89d68c06-f4a2-4368-9e79-eea7d3731822</vt:lpwstr>
  </property>
  <property fmtid="{D5CDD505-2E9C-101B-9397-08002B2CF9AE}" pid="5" name="Audience">
    <vt:lpwstr>4;#Internal Only|a2e37386-5e81-4128-b303-128d081904b4</vt:lpwstr>
  </property>
  <property fmtid="{D5CDD505-2E9C-101B-9397-08002B2CF9AE}" pid="6" name="_dlc_DocIdItemGuid">
    <vt:lpwstr>504f5451-3202-4eb5-99a0-a7e1696afa95</vt:lpwstr>
  </property>
  <property fmtid="{D5CDD505-2E9C-101B-9397-08002B2CF9AE}" pid="7" name="Document Status">
    <vt:lpwstr>3;#Published|e5aeccb0-75e5-4590-aed1-6c148212d739</vt:lpwstr>
  </property>
  <property fmtid="{D5CDD505-2E9C-101B-9397-08002B2CF9AE}" pid="8" name="Order">
    <vt:r8>1300</vt:r8>
  </property>
  <property fmtid="{D5CDD505-2E9C-101B-9397-08002B2CF9AE}" pid="9" name="xd_ProgID">
    <vt:lpwstr/>
  </property>
  <property fmtid="{D5CDD505-2E9C-101B-9397-08002B2CF9AE}" pid="10" name="TemplateUrl">
    <vt:lpwstr/>
  </property>
  <property fmtid="{D5CDD505-2E9C-101B-9397-08002B2CF9AE}" pid="11" name="MSIP_Label_b3106360-028e-4328-a781-d4e474c434bd_Enabled">
    <vt:lpwstr>True</vt:lpwstr>
  </property>
  <property fmtid="{D5CDD505-2E9C-101B-9397-08002B2CF9AE}" pid="12" name="MSIP_Label_b3106360-028e-4328-a781-d4e474c434bd_SiteId">
    <vt:lpwstr>97f6a076-8589-4443-8917-42cf94454bff</vt:lpwstr>
  </property>
  <property fmtid="{D5CDD505-2E9C-101B-9397-08002B2CF9AE}" pid="13" name="MSIP_Label_b3106360-028e-4328-a781-d4e474c434bd_Owner">
    <vt:lpwstr>majones@apptio.com</vt:lpwstr>
  </property>
  <property fmtid="{D5CDD505-2E9C-101B-9397-08002B2CF9AE}" pid="14" name="MSIP_Label_b3106360-028e-4328-a781-d4e474c434bd_SetDate">
    <vt:lpwstr>2019-06-07T23:18:46.5213423Z</vt:lpwstr>
  </property>
  <property fmtid="{D5CDD505-2E9C-101B-9397-08002B2CF9AE}" pid="15" name="MSIP_Label_b3106360-028e-4328-a781-d4e474c434bd_Name">
    <vt:lpwstr>Apptio General</vt:lpwstr>
  </property>
  <property fmtid="{D5CDD505-2E9C-101B-9397-08002B2CF9AE}" pid="16" name="MSIP_Label_b3106360-028e-4328-a781-d4e474c434bd_Application">
    <vt:lpwstr>Microsoft Azure Information Protection</vt:lpwstr>
  </property>
  <property fmtid="{D5CDD505-2E9C-101B-9397-08002B2CF9AE}" pid="17" name="MSIP_Label_b3106360-028e-4328-a781-d4e474c434bd_ActionId">
    <vt:lpwstr>eceee446-0f36-4ad9-a678-9f5624478193</vt:lpwstr>
  </property>
  <property fmtid="{D5CDD505-2E9C-101B-9397-08002B2CF9AE}" pid="18" name="MSIP_Label_b3106360-028e-4328-a781-d4e474c434bd_Extended_MSFT_Method">
    <vt:lpwstr>Automatic</vt:lpwstr>
  </property>
  <property fmtid="{D5CDD505-2E9C-101B-9397-08002B2CF9AE}" pid="19" name="Sensitivity">
    <vt:lpwstr>Apptio General</vt:lpwstr>
  </property>
</Properties>
</file>